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81" r:id="rId4"/>
    <p:sldId id="285" r:id="rId5"/>
    <p:sldId id="282" r:id="rId6"/>
    <p:sldId id="284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B25"/>
    <a:srgbClr val="B0AC00"/>
    <a:srgbClr val="74ABB5"/>
    <a:srgbClr val="74CEE2"/>
    <a:srgbClr val="366B77"/>
    <a:srgbClr val="F5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5512" autoAdjust="0"/>
  </p:normalViewPr>
  <p:slideViewPr>
    <p:cSldViewPr>
      <p:cViewPr>
        <p:scale>
          <a:sx n="125" d="100"/>
          <a:sy n="125" d="100"/>
        </p:scale>
        <p:origin x="-3336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53A8-F02B-4C52-8A70-28EDCC38E5C4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E469-F40C-4EC1-A17E-B13B4B27A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8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9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6"/>
            <a:ext cx="9144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1460" y="5056080"/>
            <a:ext cx="3747080" cy="89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400" dirty="0" err="1" smtClean="0">
                <a:solidFill>
                  <a:srgbClr val="FF0000"/>
                </a:solidFill>
              </a:rPr>
              <a:t>Reading_BVH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BVH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jonggo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272807" cy="243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onggon\Desktop\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15353"/>
            <a:ext cx="3164137" cy="314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jonggon\Desktop\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448" y="4293096"/>
            <a:ext cx="47815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52701" y="6011996"/>
            <a:ext cx="17700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10GB</a:t>
            </a:r>
            <a:r>
              <a:rPr lang="ko-KR" altLang="en-US" b="1" dirty="0" smtClean="0"/>
              <a:t>의 데이터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56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BVH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9" name="Picture 7" descr="C:\Users\jonggon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66" y="2996952"/>
            <a:ext cx="4158723" cy="372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jonggon\Desktop\캡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0836"/>
            <a:ext cx="4083965" cy="18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BVH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jonggo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0" y="1124744"/>
            <a:ext cx="4110545" cy="177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onggon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230" y="1124744"/>
            <a:ext cx="4534274" cy="129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onggon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4633145" cy="348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jonggon\Desktop\1313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60"/>
            <a:ext cx="4104456" cy="351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0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BVH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onggon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65" y="2492896"/>
            <a:ext cx="7403821" cy="21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onggon\Desktop\121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8" y="1109504"/>
            <a:ext cx="8716342" cy="13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929258" y="4793561"/>
            <a:ext cx="7430508" cy="1947807"/>
            <a:chOff x="929258" y="4699477"/>
            <a:chExt cx="7430508" cy="1947807"/>
          </a:xfrm>
        </p:grpSpPr>
        <p:pic>
          <p:nvPicPr>
            <p:cNvPr id="1028" name="Picture 4" descr="C:\Users\jonggon\Desktop\11_01행동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258" y="5085184"/>
              <a:ext cx="3714750" cy="156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jonggon\Desktop\06_0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2412" y="5020796"/>
              <a:ext cx="3507354" cy="1605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953693" y="5676488"/>
              <a:ext cx="1838985" cy="2049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60032" y="5480137"/>
              <a:ext cx="2159731" cy="2029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3688" y="4699477"/>
              <a:ext cx="20462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soccer - kick ball</a:t>
              </a:r>
              <a:endParaRPr lang="ko-KR" altLang="en-US" b="1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208948" y="4782162"/>
            <a:ext cx="686406" cy="32588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walk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2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BVH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onggon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2" y="1150859"/>
            <a:ext cx="3186603" cy="508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561" y="1150859"/>
            <a:ext cx="2892903" cy="522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nggon\Desktop\131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4" y="6396417"/>
            <a:ext cx="6007573" cy="4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93110" y="3212976"/>
            <a:ext cx="538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95536" y="1052736"/>
            <a:ext cx="187220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7601" y="82190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solidFill>
                <a:srgbClr val="74CEE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32</Words>
  <Application>Microsoft Office PowerPoint</Application>
  <PresentationFormat>화면 슬라이드 쇼(4:3)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Robotmedia9</dc:creator>
  <cp:lastModifiedBy>jonggon kim</cp:lastModifiedBy>
  <cp:revision>342</cp:revision>
  <dcterms:created xsi:type="dcterms:W3CDTF">2015-09-01T01:49:01Z</dcterms:created>
  <dcterms:modified xsi:type="dcterms:W3CDTF">2017-06-29T09:52:11Z</dcterms:modified>
</cp:coreProperties>
</file>