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5" r:id="rId3"/>
    <p:sldId id="306" r:id="rId4"/>
    <p:sldId id="303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7232" autoAdjust="0"/>
  </p:normalViewPr>
  <p:slideViewPr>
    <p:cSldViewPr>
      <p:cViewPr>
        <p:scale>
          <a:sx n="75" d="100"/>
          <a:sy n="75" d="100"/>
        </p:scale>
        <p:origin x="-302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1460" y="5056080"/>
            <a:ext cx="3747080" cy="89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progress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화살표 연결선 97"/>
          <p:cNvCxnSpPr/>
          <p:nvPr/>
        </p:nvCxnSpPr>
        <p:spPr>
          <a:xfrm rot="10920000">
            <a:off x="4225081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0920000">
            <a:off x="4956970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0920000">
            <a:off x="6388670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rot="10920000">
            <a:off x="5674646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9626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491725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3048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423771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432468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587701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3048044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3336076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97566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2302999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20916" y="2182980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2969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296639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3406104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453204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3000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3346623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3726909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2640380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44573" y="2641837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63574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97685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2629645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635741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3343629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3349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>
            <a:spLocks noChangeAspect="1"/>
          </p:cNvSpPr>
          <p:nvPr/>
        </p:nvSpPr>
        <p:spPr>
          <a:xfrm>
            <a:off x="3996346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80125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488159" y="2164267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>
            <a:spLocks noChangeAspect="1"/>
          </p:cNvSpPr>
          <p:nvPr/>
        </p:nvSpPr>
        <p:spPr>
          <a:xfrm>
            <a:off x="4722140" y="1656541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705919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5452317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436096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6150965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134744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6918668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895303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7653036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622527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8274917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258696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96" name="직선 화살표 연결선 95"/>
          <p:cNvCxnSpPr/>
          <p:nvPr/>
        </p:nvCxnSpPr>
        <p:spPr>
          <a:xfrm rot="10920000">
            <a:off x="7889059" y="216095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0920000">
            <a:off x="7133259" y="216809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endCxn id="58" idx="2"/>
          </p:cNvCxnSpPr>
          <p:nvPr/>
        </p:nvCxnSpPr>
        <p:spPr>
          <a:xfrm>
            <a:off x="4244197" y="29760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5004046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>
            <a:off x="5724126" y="298209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>
            <a:off x="6444208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>
            <a:off x="7236294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729541" y="3800382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484202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216474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978082" y="3804600"/>
            <a:ext cx="469475" cy="12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716450" y="3808261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126" idx="3"/>
            <a:endCxn id="127" idx="1"/>
          </p:cNvCxnSpPr>
          <p:nvPr/>
        </p:nvCxnSpPr>
        <p:spPr>
          <a:xfrm>
            <a:off x="5199016" y="3862355"/>
            <a:ext cx="285186" cy="1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7" idx="3"/>
            <a:endCxn id="128" idx="1"/>
          </p:cNvCxnSpPr>
          <p:nvPr/>
        </p:nvCxnSpPr>
        <p:spPr>
          <a:xfrm>
            <a:off x="5953677" y="3864138"/>
            <a:ext cx="2627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8" idx="3"/>
            <a:endCxn id="129" idx="1"/>
          </p:cNvCxnSpPr>
          <p:nvPr/>
        </p:nvCxnSpPr>
        <p:spPr>
          <a:xfrm>
            <a:off x="6685949" y="3864138"/>
            <a:ext cx="292133" cy="4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9" idx="3"/>
            <a:endCxn id="130" idx="1"/>
          </p:cNvCxnSpPr>
          <p:nvPr/>
        </p:nvCxnSpPr>
        <p:spPr>
          <a:xfrm>
            <a:off x="7447557" y="3868450"/>
            <a:ext cx="268893" cy="17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910816" y="3986091"/>
            <a:ext cx="110479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Decoder input</a:t>
            </a:r>
            <a:endParaRPr lang="ko-KR" altLang="en-US" sz="1100" dirty="0"/>
          </a:p>
        </p:txBody>
      </p:sp>
      <p:sp>
        <p:nvSpPr>
          <p:cNvPr id="136" name="덧셈 기호 135"/>
          <p:cNvSpPr/>
          <p:nvPr/>
        </p:nvSpPr>
        <p:spPr>
          <a:xfrm>
            <a:off x="4211960" y="3937628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stCxn id="126" idx="1"/>
            <a:endCxn id="136" idx="0"/>
          </p:cNvCxnSpPr>
          <p:nvPr/>
        </p:nvCxnSpPr>
        <p:spPr>
          <a:xfrm flipH="1">
            <a:off x="4596763" y="3862355"/>
            <a:ext cx="132778" cy="2455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46563" y="3639936"/>
            <a:ext cx="204598" cy="346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164192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Structure</a:t>
            </a:r>
          </a:p>
        </p:txBody>
      </p:sp>
      <p:pic>
        <p:nvPicPr>
          <p:cNvPr id="2050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" y="4261095"/>
            <a:ext cx="34385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nggon\Desktop\lstm_R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60008"/>
            <a:ext cx="4468863" cy="4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3688" y="5183614"/>
            <a:ext cx="11801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Modifier LSTM</a:t>
            </a:r>
            <a:endParaRPr lang="ko-KR" altLang="en-US" sz="1050" b="1" dirty="0"/>
          </a:p>
        </p:txBody>
      </p:sp>
      <p:pic>
        <p:nvPicPr>
          <p:cNvPr id="2053" name="Picture 5" descr="C:\Users\jonggon\Desktop\ls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37312"/>
            <a:ext cx="4463487" cy="55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/>
          <p:cNvSpPr txBox="1"/>
          <p:nvPr/>
        </p:nvSpPr>
        <p:spPr>
          <a:xfrm>
            <a:off x="1779093" y="5983396"/>
            <a:ext cx="106471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Modifier GRU</a:t>
            </a:r>
            <a:endParaRPr lang="ko-KR" altLang="en-US" sz="1050" b="1" dirty="0"/>
          </a:p>
        </p:txBody>
      </p:sp>
      <p:pic>
        <p:nvPicPr>
          <p:cNvPr id="2054" name="Picture 6" descr="C:\Users\jonggon\Desktop\12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592873"/>
            <a:ext cx="2546033" cy="4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4952279" y="3629052"/>
            <a:ext cx="1264195" cy="18161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4708" y="5085184"/>
            <a:ext cx="13147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 Seq2Seq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4797152"/>
            <a:ext cx="450148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Value : Y=X ,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Ouput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Size : ( joint angle( x , y , z ) 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1" name="Picture 3" descr="C:\Users\jonggon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4006474" cy="20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95536" y="1124744"/>
            <a:ext cx="189359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Structure+</a:t>
            </a:r>
          </a:p>
        </p:txBody>
      </p:sp>
    </p:spTree>
    <p:extLst>
      <p:ext uri="{BB962C8B-B14F-4D97-AF65-F5344CB8AC3E}">
        <p14:creationId xmlns:p14="http://schemas.microsoft.com/office/powerpoint/2010/main" val="11836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C:\Users\jonggon\Desktop\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328817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4491916" cy="50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9603" y="1124744"/>
            <a:ext cx="10061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516216" y="1124744"/>
            <a:ext cx="67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1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6545</TotalTime>
  <Words>80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1120</cp:revision>
  <dcterms:created xsi:type="dcterms:W3CDTF">2015-09-01T01:49:01Z</dcterms:created>
  <dcterms:modified xsi:type="dcterms:W3CDTF">2017-08-14T07:17:57Z</dcterms:modified>
</cp:coreProperties>
</file>