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3CEB-159E-4031-859A-751A1404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CBCBF-B7BD-44F7-B319-5B0AD0DB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AAADB-174F-4238-A875-5782C5C1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2566D-DB8F-4DDC-8710-2D7F39A4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6CAE6-187B-4260-8182-0BECF3B7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F920A-583C-482A-954D-DCF5E173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3BEB2-EF5C-4603-B4A7-0B6771B8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BABA3-55C5-4B84-A8A0-7DCF28B0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03088-CFEB-47CD-93DD-292F747D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17D80-A2A4-450F-8CBD-05FC0627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2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20F15-E1ED-488B-8231-1A24D91B8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70071-75A7-4D6C-B92A-25703165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24127-4454-4CA2-8C02-B009D983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F4E3-1202-4018-9114-3DCCB7A2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B1AF2-111F-4753-B4A2-DF500364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8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31DA3-BB4F-415D-88E5-185C2252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53757-158B-438D-B91B-BAB4303A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26E14-0834-415D-9B43-1F9C9538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D433F-115F-475C-B339-2D2FC0F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E171-3C01-47EE-9A37-D62A54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306F-8E06-4D95-B037-503E8BF4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E254D-F950-4329-B8F8-0956D92F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2E2A1-60E4-4D70-A36B-DA061CFE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FE012-FCF0-42F3-BAF6-05050961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7F83D-3BBA-4406-AD2C-1A646A3E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13C9-D232-4FE3-B31D-942342C0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6CD63-268E-45BD-896C-2331B1E0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CD9FE7-A1E2-4B77-A5EB-163174ED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41407-7785-43E0-9DF0-C16472EB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D0A15-D12D-49C7-B41B-4004B91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8066C-4D6E-4A8B-B64D-371A111C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1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E757C-0A70-434E-A4B9-2C87E117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03EF9-96BC-4433-B91F-700D1CC5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02D2C-5592-4E77-9717-62334DCC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DD9E7-A075-4180-8969-EFC50C5DB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F31679-49AC-47F1-9362-7BF7292A2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3ED0D1-63B6-4239-9092-C4C65AED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F207B7-135C-42F2-8CFC-8F5B2A10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F51674-FDCB-4D67-825F-06BE3B6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8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22BB-36DD-465D-99AD-2E8E6D32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3592D-A198-43DF-AB57-D70DE91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49998A-7664-46AF-8AB2-69E3E5B0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098CE-79A5-4B33-A7CD-EEA0E6A2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0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C35EFB-F61F-4219-AF2E-2FC7B8B4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AFCC37-03D2-45A5-93A8-C6AAE69E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563B8-1FAE-408F-895E-11563C7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7282-2568-4263-9916-8FD5FD31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B6D9B-72AE-41B5-95D6-338E2BB8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33437-FC0E-4471-81F2-88C0C7A7A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57885-AE14-46D3-AC9F-2515C71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DD20D-127B-41E1-A380-02DB0683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437F3-04FB-43D6-ABA1-4679C656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8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A8575-CF3C-4134-A1C6-A82EBEDC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8808F4-B622-4F00-A384-F0715EE71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AF7A9-8F72-4BD4-94A3-87D2D4A4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52309-1B44-421D-AB36-79644173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F898B-FE3F-430C-A977-8B472FE7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50C6D-6863-4C10-B72E-FF0FC8C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3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502BFA-DE9F-42C9-BD22-AB8CD522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E1E25-11DD-486C-B9A6-3A2B2929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51AB6-67D0-48C4-AA2E-98D9F2CB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C20B-99C5-4615-BDD5-7F3CB2816BA6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0366B-9DD5-4B77-BAFF-0EF844DC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8AECB-0026-4618-9A1A-16981EEBD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4F78-011D-41B1-AFE2-7A5F2C5A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korea.github.io/posts/2018-10-24-%EB%94%A5%EB%9F%AC%EB%8B%9D(CycleGAN)%EC%9D%84%20%EC%9D%B4%EC%9A%A9%ED%95%B4%20Fornite%20%EB%A5%BC%20PUBG%20%EB%A1%9C%20%EB%B0%94%EA%BE%B8%EA%B8%B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winserv.tistory.com/66" TargetMode="External"/><Relationship Id="rId2" Type="http://schemas.openxmlformats.org/officeDocument/2006/relationships/hyperlink" Target="https://arxiv.org/abs/1703.1059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B2F2-992C-49FE-B69F-CF91C880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A15DB-BD63-423E-996F-E9D1AA332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(Unpaired Image-to-Image Translation using Cycle-Consistent Adversarial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05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715A-B640-4DBE-BB51-A24E6587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160330-11E0-437F-85C2-7461863D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8" y="1875453"/>
            <a:ext cx="8998976" cy="41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E588-CBCB-48F0-89A7-8C866D45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BA614-8418-4B95-AF4C-11E8E0A4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https://keraskorea.github.io/posts/2018-10-24-%EB%94%A5%EB%9F%AC%EB%8B%9D(CycleGAN)%EC%9D%84%20%EC%9D%B4%EC%9A%A9%ED%95%B4%20Fornite%20%EB%A5%BC%20PUBG%20%EB%A1%9C%20%EB%B0%94%EA%BE%B8%EA%B8%B0/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9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6DA2A-1AAA-4E3A-945B-9F5AEE41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62506-08C7-4C40-871E-E06C8E55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https://arxiv.org/abs/1703.10593</a:t>
            </a:r>
            <a:endParaRPr lang="en-US" altLang="ko-KR" dirty="0"/>
          </a:p>
          <a:p>
            <a:r>
              <a:rPr lang="en-US" altLang="ko-KR">
                <a:hlinkClick r:id="rId3"/>
              </a:rPr>
              <a:t>https://wewinserv.tistory.com/66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0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BE98-3D1D-4A4B-9D6E-323D2BA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CycleGAN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DEC91-3631-4D19-BF80-6B148FFE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72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X -&gt; Y domain </a:t>
            </a:r>
            <a:r>
              <a:rPr lang="ko-KR" altLang="en-US" dirty="0"/>
              <a:t>변환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Original Image</a:t>
            </a:r>
            <a:r>
              <a:rPr lang="ko-KR" altLang="en-US" dirty="0"/>
              <a:t>로 돌아갔을 때</a:t>
            </a:r>
            <a:r>
              <a:rPr lang="en-US" altLang="ko-KR" dirty="0"/>
              <a:t>(Y -&gt; X)</a:t>
            </a:r>
            <a:r>
              <a:rPr lang="ko-KR" altLang="en-US" dirty="0"/>
              <a:t> 이미지의 차이가 없도록 하는 네트워크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CF4C7-06A3-435F-9322-2244E01B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21" y="1027906"/>
            <a:ext cx="4319879" cy="48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2CCB-EF2A-4148-8A8F-B2596F3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A4C0B-EE20-45AC-A0DE-8DF7AAC7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Unpaired Dataset</a:t>
            </a:r>
          </a:p>
          <a:p>
            <a:pPr lvl="1"/>
            <a:r>
              <a:rPr lang="en-US" altLang="ko-KR" dirty="0"/>
              <a:t>Domain X set </a:t>
            </a:r>
            <a:r>
              <a:rPr lang="ko-KR" altLang="en-US" dirty="0"/>
              <a:t>와 </a:t>
            </a:r>
            <a:r>
              <a:rPr lang="en-US" altLang="ko-KR" dirty="0"/>
              <a:t>Domain Y set</a:t>
            </a:r>
          </a:p>
          <a:p>
            <a:pPr lvl="1"/>
            <a:r>
              <a:rPr lang="ko-KR" altLang="en-US" dirty="0"/>
              <a:t>두 </a:t>
            </a:r>
            <a:r>
              <a:rPr lang="en-US" altLang="ko-KR" dirty="0"/>
              <a:t>Domain</a:t>
            </a:r>
            <a:r>
              <a:rPr lang="ko-KR" altLang="en-US" dirty="0"/>
              <a:t>간 </a:t>
            </a:r>
            <a:r>
              <a:rPr lang="en-US" altLang="ko-KR" dirty="0"/>
              <a:t>domain translation </a:t>
            </a:r>
            <a:r>
              <a:rPr lang="ko-KR" altLang="en-US" dirty="0"/>
              <a:t>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Cycle Consistency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G</a:t>
            </a:r>
            <a:r>
              <a:rPr lang="ko-KR" altLang="en-US" dirty="0"/>
              <a:t>를 통과하고 다시 </a:t>
            </a:r>
            <a:r>
              <a:rPr lang="en-US" altLang="ko-KR" dirty="0"/>
              <a:t>Y</a:t>
            </a:r>
            <a:r>
              <a:rPr lang="ko-KR" altLang="en-US" dirty="0"/>
              <a:t>를 통과했을 때 다시 </a:t>
            </a:r>
            <a:r>
              <a:rPr lang="en-US" altLang="ko-KR" dirty="0"/>
              <a:t>X</a:t>
            </a:r>
            <a:r>
              <a:rPr lang="ko-KR" altLang="en-US" dirty="0"/>
              <a:t>가 나오는 것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6D0FA-173E-47D8-B80E-EA20C8FB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38" y="995365"/>
            <a:ext cx="5158662" cy="3271769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FEA7734-26AE-4DBB-9FE5-4A8469FF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62" y="4948171"/>
            <a:ext cx="7250275" cy="19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92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65721-4C64-4C9D-8C21-34CB9436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E563-0675-4E69-8955-0A6B9689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Adversarial Loss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의 목표를 최소화 </a:t>
            </a:r>
            <a:r>
              <a:rPr lang="en-US" altLang="ko-KR" dirty="0"/>
              <a:t>, D</a:t>
            </a:r>
            <a:r>
              <a:rPr lang="ko-KR" altLang="en-US" dirty="0"/>
              <a:t>는 자신의 목표를 최대화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97F5D-34FD-40F7-94D5-C2E3EFB4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299545"/>
            <a:ext cx="4514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05FE4-8618-4427-B958-FF803E76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3AC348-1D31-49C9-AC08-19524128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Cycle consistency loss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forward cycle-consistency loss: x → G(x) → F(G(x)) ≈ x</a:t>
            </a:r>
          </a:p>
          <a:p>
            <a:pPr lvl="1"/>
            <a:endParaRPr lang="en-US" altLang="ko-KR" dirty="0"/>
          </a:p>
          <a:p>
            <a:pPr lvl="1"/>
            <a:r>
              <a:rPr lang="es-ES" altLang="ko-KR" dirty="0"/>
              <a:t>backward cycle-consistency loss: y → F(y) → G(F(y)) ≈ y</a:t>
            </a:r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DE2C1-BCB7-45F3-B2A6-CA1AB60C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664975"/>
            <a:ext cx="3600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AC5F-0C69-43F1-8025-DA7F4018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9A59B3F-85AC-4730-850B-C5D47158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altLang="ko-KR" dirty="0"/>
              <a:t>Full Objective:</a:t>
            </a:r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r>
              <a:rPr lang="en-US" altLang="ko-KR" dirty="0"/>
              <a:t>λ</a:t>
            </a:r>
            <a:r>
              <a:rPr lang="ko-KR" altLang="en-US" dirty="0"/>
              <a:t>는 두 </a:t>
            </a:r>
            <a:r>
              <a:rPr lang="en-US" altLang="ko-KR" dirty="0"/>
              <a:t>object</a:t>
            </a:r>
            <a:r>
              <a:rPr lang="ko-KR" altLang="en-US" dirty="0"/>
              <a:t>의 상대적 중요성을 제어</a:t>
            </a:r>
            <a:endParaRPr lang="es-ES" altLang="ko-KR" dirty="0"/>
          </a:p>
          <a:p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s-E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F8249-2AD6-49D3-928D-4F361063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0" y="2967037"/>
            <a:ext cx="3429000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BF372-C736-4F66-8812-D61EE190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20" y="3190874"/>
            <a:ext cx="3695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59D7D-6D57-4831-8C75-8F45743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85DFA-EC62-4DCB-B8C9-07E3A133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56" y="2388557"/>
            <a:ext cx="5198788" cy="4182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0FA53A-E906-437E-B179-1BF6D38D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956" y="1775150"/>
            <a:ext cx="6029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6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845A-1F96-4BE2-A9EB-CBC90F8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973FD-DED5-4EC6-9EA3-31EE4848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425"/>
            <a:ext cx="4810125" cy="3981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782F1F-023B-41D4-8727-3D58012C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1425"/>
            <a:ext cx="4810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11DC7-ADB7-4C50-98C9-8C8409B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AEB78-9CEA-4B0F-BB97-6E8C0FA8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395897"/>
            <a:ext cx="5934075" cy="3000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E1B4A4-CA2C-43D6-A8E9-EFB2C8B0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291247"/>
            <a:ext cx="7326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CycleGAN</vt:lpstr>
      <vt:lpstr>CycleGAN</vt:lpstr>
      <vt:lpstr>Feature</vt:lpstr>
      <vt:lpstr>Loss</vt:lpstr>
      <vt:lpstr>Loss</vt:lpstr>
      <vt:lpstr>Loss</vt:lpstr>
      <vt:lpstr>Code</vt:lpstr>
      <vt:lpstr>Code</vt:lpstr>
      <vt:lpstr>Code</vt:lpstr>
      <vt:lpstr>Result</vt:lpstr>
      <vt:lpstr>Example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</dc:title>
  <dc:creator>muk</dc:creator>
  <cp:lastModifiedBy>muk</cp:lastModifiedBy>
  <cp:revision>6</cp:revision>
  <dcterms:created xsi:type="dcterms:W3CDTF">2020-04-14T03:19:00Z</dcterms:created>
  <dcterms:modified xsi:type="dcterms:W3CDTF">2020-04-14T04:54:31Z</dcterms:modified>
</cp:coreProperties>
</file>