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DE8DE3DD-0E3B-4A8D-878D-556A97B8AF28}">
          <p14:sldIdLst/>
        </p14:section>
        <p14:section name="제목 없는 구역" id="{3852B927-4DDA-465A-ABA4-52C6B65756A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1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6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5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7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1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8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0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7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6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2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14152"/>
            <a:ext cx="9144000" cy="1340341"/>
          </a:xfrm>
        </p:spPr>
        <p:txBody>
          <a:bodyPr>
            <a:normAutofit/>
          </a:bodyPr>
          <a:lstStyle/>
          <a:p>
            <a:r>
              <a:rPr lang="ko-KR" altLang="en-US"/>
              <a:t>파이썬 클린 코드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1800"/>
              <a:t>(CLEAN CODE IN PYTHON)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20934" y="4308620"/>
            <a:ext cx="5550131" cy="595889"/>
          </a:xfrm>
        </p:spPr>
        <p:txBody>
          <a:bodyPr/>
          <a:lstStyle/>
          <a:p>
            <a:r>
              <a:rPr lang="en-US" altLang="ko-KR"/>
              <a:t>Chapter1_</a:t>
            </a:r>
            <a:r>
              <a:rPr lang="ko-KR" altLang="en-US"/>
              <a:t>소개</a:t>
            </a:r>
            <a:r>
              <a:rPr lang="en-US" altLang="ko-KR"/>
              <a:t>, </a:t>
            </a:r>
            <a:r>
              <a:rPr lang="ko-KR" altLang="en-US"/>
              <a:t>코드 포매팅과 코드</a:t>
            </a:r>
          </a:p>
        </p:txBody>
      </p:sp>
    </p:spTree>
    <p:extLst>
      <p:ext uri="{BB962C8B-B14F-4D97-AF65-F5344CB8AC3E}">
        <p14:creationId xmlns:p14="http://schemas.microsoft.com/office/powerpoint/2010/main" val="359202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2" y="315249"/>
            <a:ext cx="782485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PEP</a:t>
            </a:r>
            <a:r>
              <a:rPr lang="en-US" altLang="ko-KR" sz="3200" smtClean="0"/>
              <a:t>(Python Enhance Proposal)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69" y="2594206"/>
            <a:ext cx="4761017" cy="25073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6269" y="1186934"/>
            <a:ext cx="793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: </a:t>
            </a:r>
            <a:r>
              <a:rPr lang="ko-KR" altLang="en-US" smtClean="0"/>
              <a:t>파이썬을 개선하기 위한 개선 제안서 </a:t>
            </a:r>
            <a:r>
              <a:rPr lang="en-US" altLang="ko-KR" smtClean="0"/>
              <a:t>(PEP-8:</a:t>
            </a:r>
            <a:r>
              <a:rPr lang="ko-KR" altLang="en-US" smtClean="0"/>
              <a:t>파이썬언어의 컨벤션제안서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593" y="2594206"/>
            <a:ext cx="5600700" cy="25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8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다양한 검사 도구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1734" y="2366752"/>
            <a:ext cx="770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Mypy : </a:t>
            </a:r>
            <a:r>
              <a:rPr lang="ko-KR" altLang="en-US" smtClean="0"/>
              <a:t>정적 타입 검사 도구</a:t>
            </a:r>
            <a:r>
              <a:rPr lang="en-US" altLang="ko-KR" smtClean="0"/>
              <a:t>(</a:t>
            </a:r>
            <a:r>
              <a:rPr lang="ko-KR" altLang="en-US" smtClean="0"/>
              <a:t>모든 파일을 분석하여 타입 불일치를 검사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1734" y="3101844"/>
            <a:ext cx="729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Pylint : </a:t>
            </a:r>
            <a:r>
              <a:rPr lang="ko-KR" altLang="en-US" smtClean="0"/>
              <a:t>코드의 구조를 검사하는 도구 </a:t>
            </a:r>
            <a:r>
              <a:rPr lang="en-US" altLang="ko-KR" smtClean="0"/>
              <a:t>(PEP-8</a:t>
            </a:r>
            <a:r>
              <a:rPr lang="ko-KR" altLang="en-US" smtClean="0"/>
              <a:t>을 준수했는지 여부 검사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1734" y="3836936"/>
            <a:ext cx="956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Makefile : (</a:t>
            </a:r>
            <a:r>
              <a:rPr lang="ko-KR" altLang="en-US" smtClean="0"/>
              <a:t>리눅스개발환경에서</a:t>
            </a:r>
            <a:r>
              <a:rPr lang="en-US" altLang="ko-KR" smtClean="0"/>
              <a:t>)</a:t>
            </a:r>
            <a:r>
              <a:rPr lang="ko-KR" altLang="en-US" smtClean="0"/>
              <a:t>빌드를 자동화</a:t>
            </a:r>
            <a:r>
              <a:rPr lang="en-US" altLang="ko-KR" smtClean="0"/>
              <a:t>, </a:t>
            </a:r>
            <a:r>
              <a:rPr lang="ko-KR" altLang="en-US" smtClean="0"/>
              <a:t>포매팅 검사</a:t>
            </a:r>
            <a:r>
              <a:rPr lang="en-US" altLang="ko-KR" smtClean="0"/>
              <a:t>, </a:t>
            </a:r>
            <a:r>
              <a:rPr lang="ko-KR" altLang="en-US" smtClean="0"/>
              <a:t>코딩 컨벤션 검사 자동화 도구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1734" y="4572028"/>
            <a:ext cx="109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Black : </a:t>
            </a:r>
            <a:r>
              <a:rPr lang="en-US" altLang="ko-KR" smtClean="0"/>
              <a:t>Black </a:t>
            </a:r>
            <a:r>
              <a:rPr lang="ko-KR" altLang="en-US" smtClean="0"/>
              <a:t>고유 방식으로 자동 포매팅 도구 </a:t>
            </a:r>
            <a:r>
              <a:rPr lang="en-US" altLang="ko-KR" smtClean="0"/>
              <a:t>(ex</a:t>
            </a:r>
            <a:r>
              <a:rPr lang="en-US" altLang="ko-KR" smtClean="0"/>
              <a:t>) </a:t>
            </a:r>
            <a:r>
              <a:rPr lang="ko-KR" altLang="en-US" smtClean="0"/>
              <a:t>문자열에는 항상 쌍따옴표사용</a:t>
            </a:r>
            <a:r>
              <a:rPr lang="en-US" altLang="ko-KR" smtClean="0"/>
              <a:t>)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ym typeface="Wingdings" panose="05000000000000000000" pitchFamily="2" charset="2"/>
              </a:rPr>
              <a:t>코드의 차이 최소화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Black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884" y="1186934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: </a:t>
            </a:r>
            <a:r>
              <a:rPr lang="ko-KR" altLang="en-US" smtClean="0"/>
              <a:t>자동으로 포매팅해주는 도구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663" y="2427951"/>
            <a:ext cx="3015947" cy="8377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97" y="2427950"/>
            <a:ext cx="3892276" cy="28812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3" y="2427949"/>
            <a:ext cx="3860223" cy="288125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084919" y="3868574"/>
            <a:ext cx="2149434" cy="1163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8126" y="5727394"/>
            <a:ext cx="674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PEP-8</a:t>
            </a:r>
            <a:r>
              <a:rPr lang="ko-KR" altLang="en-US" smtClean="0"/>
              <a:t>에 의하면 올바른 코드지만 </a:t>
            </a:r>
            <a:r>
              <a:rPr lang="en-US" altLang="ko-KR" smtClean="0"/>
              <a:t>Black</a:t>
            </a:r>
            <a:r>
              <a:rPr lang="ko-KR" altLang="en-US" smtClean="0"/>
              <a:t>의 컨벤션을 따르지 않음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691" y="390065"/>
            <a:ext cx="2644833" cy="931660"/>
          </a:xfrm>
        </p:spPr>
        <p:txBody>
          <a:bodyPr/>
          <a:lstStyle/>
          <a:p>
            <a:r>
              <a:rPr lang="ko-KR" altLang="en-US"/>
              <a:t>클린코드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010" y="2399203"/>
            <a:ext cx="10932623" cy="35527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/>
              <a:t>클린</a:t>
            </a:r>
            <a:r>
              <a:rPr lang="ko-KR" altLang="en-US" sz="2400" dirty="0"/>
              <a:t> 코드는 </a:t>
            </a:r>
            <a:r>
              <a:rPr lang="ko-KR" altLang="en-US" sz="2400" dirty="0" err="1"/>
              <a:t>포매팅</a:t>
            </a:r>
            <a:r>
              <a:rPr lang="ko-KR" altLang="en-US" sz="2400" dirty="0"/>
              <a:t> 이상의 훨씬 </a:t>
            </a:r>
            <a:r>
              <a:rPr lang="ko-KR" altLang="en-US" sz="2400" dirty="0" err="1"/>
              <a:t>중요한것을</a:t>
            </a:r>
            <a:r>
              <a:rPr lang="ko-KR" altLang="en-US" sz="2400" dirty="0"/>
              <a:t> 의미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표준 </a:t>
            </a:r>
            <a:r>
              <a:rPr lang="ko-KR" altLang="en-US" sz="2400" dirty="0" err="1"/>
              <a:t>포매팅을</a:t>
            </a:r>
            <a:r>
              <a:rPr lang="ko-KR" altLang="en-US" sz="2400" dirty="0"/>
              <a:t> 유지하는 것이 유지보수성의 핵심 유의사항이다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파이썬이</a:t>
            </a:r>
            <a:r>
              <a:rPr lang="ko-KR" altLang="en-US" sz="2400" dirty="0"/>
              <a:t> 제공하는 기능을 사용하여 자체 문서화된 코드를 작성하는 방법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코드의 레이아웃을 일정하게 유지하여 팀 멤버들이 문제의 본질을 해결하는데 초점을 맞출 수 있도록 도구를 설정하는 방법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317" y="1321725"/>
            <a:ext cx="1051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기술부채를 최소화</a:t>
            </a:r>
            <a:r>
              <a:rPr lang="en-US" altLang="ko-KR" dirty="0"/>
              <a:t>, </a:t>
            </a:r>
            <a:r>
              <a:rPr lang="ko-KR" altLang="en-US" dirty="0"/>
              <a:t>가독성과 유지보수성 그리고 타인의 이해도를 높이는 효과적인 코드의 작성방법</a:t>
            </a:r>
          </a:p>
        </p:txBody>
      </p:sp>
    </p:spTree>
    <p:extLst>
      <p:ext uri="{BB962C8B-B14F-4D97-AF65-F5344CB8AC3E}">
        <p14:creationId xmlns:p14="http://schemas.microsoft.com/office/powerpoint/2010/main" val="89045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3" y="315249"/>
            <a:ext cx="6019801" cy="1056351"/>
          </a:xfrm>
        </p:spPr>
        <p:txBody>
          <a:bodyPr>
            <a:normAutofit/>
          </a:bodyPr>
          <a:lstStyle/>
          <a:p>
            <a:r>
              <a:rPr lang="en-US" altLang="ko-KR"/>
              <a:t>Docstring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2928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코드에 포함된 문서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2" y="1835466"/>
            <a:ext cx="4130787" cy="47727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58" y="1835466"/>
            <a:ext cx="4862945" cy="47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3" y="315249"/>
            <a:ext cx="6019801" cy="1056351"/>
          </a:xfrm>
        </p:spPr>
        <p:txBody>
          <a:bodyPr>
            <a:normAutofit/>
          </a:bodyPr>
          <a:lstStyle/>
          <a:p>
            <a:r>
              <a:rPr lang="en-US" altLang="ko-KR"/>
              <a:t>Docstring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2928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코드에 포함된 문서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2" y="1835466"/>
            <a:ext cx="4130787" cy="4772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62" y="1598612"/>
            <a:ext cx="4268584" cy="8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Docstring</a:t>
            </a:r>
            <a:r>
              <a:rPr lang="ko-KR" altLang="en-US"/>
              <a:t>을 포함하는것이 좋은이유</a:t>
            </a:r>
            <a:r>
              <a:rPr lang="en-US" altLang="ko-KR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 b="1">
                <a:sym typeface="Wingdings" panose="05000000000000000000" pitchFamily="2" charset="2"/>
              </a:rPr>
              <a:t>PYTHON</a:t>
            </a:r>
            <a:r>
              <a:rPr lang="ko-KR" altLang="en-US" b="1">
                <a:sym typeface="Wingdings" panose="05000000000000000000" pitchFamily="2" charset="2"/>
              </a:rPr>
              <a:t>은 동적 타이핑이기 때문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6080762" y="2929199"/>
            <a:ext cx="56318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파이썬은 파라미터의 타라미터의 타입을 체크하거나 강요하지 않는다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b="1"/>
              <a:t>함수의 이름과 파라미터의 이름이 충분히 설명적이라면 좋다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 그러나 그렇지 않은 경우에는 </a:t>
            </a:r>
            <a:r>
              <a:rPr lang="en-US" altLang="ko-KR" b="1"/>
              <a:t>docstring</a:t>
            </a:r>
            <a:r>
              <a:rPr lang="ko-KR" altLang="en-US" b="1"/>
              <a:t>이 도움이 될 것이다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9205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37D06D-551F-4300-BFE0-EE75A307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97" y="1740273"/>
            <a:ext cx="7890064" cy="4999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골격을 만들어주는 모듈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Sphinx</a:t>
            </a:r>
            <a:r>
              <a:rPr lang="en-US" altLang="ko-KR" sz="3200" dirty="0"/>
              <a:t>(</a:t>
            </a:r>
            <a:r>
              <a:rPr lang="ko-KR" altLang="en-US" sz="3200" dirty="0"/>
              <a:t>스핑크스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8475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골격을 만들어주는 모듈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7B79D9-4571-4D04-A97D-8711227D0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6" y="1811646"/>
            <a:ext cx="4863537" cy="487602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2C5951-0261-4A40-91D9-EB25EE8E53D5}"/>
              </a:ext>
            </a:extLst>
          </p:cNvPr>
          <p:cNvSpPr/>
          <p:nvPr/>
        </p:nvSpPr>
        <p:spPr>
          <a:xfrm>
            <a:off x="5513295" y="3517723"/>
            <a:ext cx="727156" cy="1021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B08194-C6F4-4423-899E-FB4600E28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27" y="1764380"/>
            <a:ext cx="5476420" cy="487602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Sphinx</a:t>
            </a:r>
            <a:r>
              <a:rPr lang="en-US" altLang="ko-KR" sz="3200" dirty="0"/>
              <a:t>(</a:t>
            </a:r>
            <a:r>
              <a:rPr lang="ko-KR" altLang="en-US" sz="3200" dirty="0"/>
              <a:t>스핑크스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9046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Sphinx</a:t>
            </a:r>
            <a:r>
              <a:rPr lang="en-US" altLang="ko-KR" sz="3200" dirty="0"/>
              <a:t>(</a:t>
            </a:r>
            <a:r>
              <a:rPr lang="ko-KR" altLang="en-US" sz="3200" dirty="0"/>
              <a:t>스핑크스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789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골격을 만들어주는 모듈 </a:t>
            </a:r>
            <a:r>
              <a:rPr lang="en-US" altLang="ko-KR" dirty="0"/>
              <a:t>(</a:t>
            </a:r>
            <a:r>
              <a:rPr lang="en-US" altLang="ko-KR" dirty="0" err="1"/>
              <a:t>autodoc</a:t>
            </a:r>
            <a:r>
              <a:rPr lang="en-US" altLang="ko-KR" dirty="0"/>
              <a:t> </a:t>
            </a:r>
            <a:r>
              <a:rPr lang="ko-KR" altLang="en-US" dirty="0" err="1"/>
              <a:t>익스텐션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2C5951-0261-4A40-91D9-EB25EE8E53D5}"/>
              </a:ext>
            </a:extLst>
          </p:cNvPr>
          <p:cNvSpPr/>
          <p:nvPr/>
        </p:nvSpPr>
        <p:spPr>
          <a:xfrm>
            <a:off x="4814048" y="3517722"/>
            <a:ext cx="727156" cy="1021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9AA61C-D66F-4D47-83EF-65D4A57F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7" y="3204798"/>
            <a:ext cx="4105275" cy="1647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BCAABC-5262-46EA-8107-9F95ACEAA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82" y="1828798"/>
            <a:ext cx="6017944" cy="47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0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D2C6B5C-8E58-4F6E-8FA3-F51E4370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43285"/>
            <a:ext cx="3926666" cy="3657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1DD2FF-63E3-4CA8-8231-6F57B140E1B9}"/>
              </a:ext>
            </a:extLst>
          </p:cNvPr>
          <p:cNvSpPr txBox="1"/>
          <p:nvPr/>
        </p:nvSpPr>
        <p:spPr>
          <a:xfrm>
            <a:off x="685800" y="1186934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주석</a:t>
            </a:r>
            <a:r>
              <a:rPr lang="en-US" altLang="ko-KR" dirty="0"/>
              <a:t>(</a:t>
            </a:r>
            <a:r>
              <a:rPr lang="ko-KR" altLang="en-US" dirty="0"/>
              <a:t>사전적의미</a:t>
            </a:r>
            <a:r>
              <a:rPr lang="en-US" altLang="ko-KR" dirty="0"/>
              <a:t>),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인자로 어떤 값이 와야 하는지 힌트를 주는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47027-A0A2-41DE-96A1-BFA36B0B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79" y="2314575"/>
            <a:ext cx="3848100" cy="895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65F596-7B2A-4D86-B26E-779115AFFD9C}"/>
              </a:ext>
            </a:extLst>
          </p:cNvPr>
          <p:cNvSpPr txBox="1"/>
          <p:nvPr/>
        </p:nvSpPr>
        <p:spPr>
          <a:xfrm>
            <a:off x="7066713" y="176057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유효성 검사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35933-C8AC-4397-90C2-C4916F269E2F}"/>
              </a:ext>
            </a:extLst>
          </p:cNvPr>
          <p:cNvSpPr txBox="1"/>
          <p:nvPr/>
        </p:nvSpPr>
        <p:spPr>
          <a:xfrm>
            <a:off x="5748192" y="3893105"/>
            <a:ext cx="582076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response</a:t>
            </a:r>
            <a:r>
              <a:rPr lang="ko-KR" altLang="en-US" dirty="0"/>
              <a:t>객체의 올바른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결과의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파라미터와 함수 반환 값의 예상 형태를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docstring</a:t>
            </a:r>
            <a:r>
              <a:rPr lang="ko-KR" altLang="en-US" dirty="0">
                <a:sym typeface="Wingdings" panose="05000000000000000000" pitchFamily="2" charset="2"/>
              </a:rPr>
              <a:t>으로 문서화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어노테이션</a:t>
            </a:r>
            <a:r>
              <a:rPr lang="en-US" altLang="ko-KR" sz="3200" dirty="0"/>
              <a:t>(annotations)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255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어노테이션</a:t>
            </a:r>
            <a:r>
              <a:rPr lang="en-US" altLang="ko-KR" sz="3200" dirty="0"/>
              <a:t>(annotations)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DD2FF-63E3-4CA8-8231-6F57B140E1B9}"/>
              </a:ext>
            </a:extLst>
          </p:cNvPr>
          <p:cNvSpPr txBox="1"/>
          <p:nvPr/>
        </p:nvSpPr>
        <p:spPr>
          <a:xfrm>
            <a:off x="685800" y="1186934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주석</a:t>
            </a:r>
            <a:r>
              <a:rPr lang="en-US" altLang="ko-KR" dirty="0"/>
              <a:t>(</a:t>
            </a:r>
            <a:r>
              <a:rPr lang="ko-KR" altLang="en-US" dirty="0"/>
              <a:t>사전적의미</a:t>
            </a:r>
            <a:r>
              <a:rPr lang="en-US" altLang="ko-KR" dirty="0"/>
              <a:t>),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인자로 어떤 값이 와야 하는지 힌트를 주는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47027-A0A2-41DE-96A1-BFA36B0B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79" y="2314575"/>
            <a:ext cx="3848100" cy="895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65F596-7B2A-4D86-B26E-779115AFFD9C}"/>
              </a:ext>
            </a:extLst>
          </p:cNvPr>
          <p:cNvSpPr txBox="1"/>
          <p:nvPr/>
        </p:nvSpPr>
        <p:spPr>
          <a:xfrm>
            <a:off x="7066713" y="176057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유효성 검사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5D72C-C15E-48A0-B878-0A9FF26DDCBF}"/>
              </a:ext>
            </a:extLst>
          </p:cNvPr>
          <p:cNvSpPr txBox="1"/>
          <p:nvPr/>
        </p:nvSpPr>
        <p:spPr>
          <a:xfrm>
            <a:off x="5748192" y="3893105"/>
            <a:ext cx="582076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response</a:t>
            </a:r>
            <a:r>
              <a:rPr lang="ko-KR" altLang="en-US" dirty="0"/>
              <a:t>객체의 올바른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결과의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파라미터와 함수 반환 값의 예상 형태를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docstring</a:t>
            </a:r>
            <a:r>
              <a:rPr lang="ko-KR" altLang="en-US" dirty="0">
                <a:sym typeface="Wingdings" panose="05000000000000000000" pitchFamily="2" charset="2"/>
              </a:rPr>
              <a:t>으로 문서화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4C1F6C-DCA5-4367-AFD6-0330D907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3" y="1945243"/>
            <a:ext cx="49625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334</Words>
  <Application>Microsoft Office PowerPoint</Application>
  <PresentationFormat>와이드스크린</PresentationFormat>
  <Paragraphs>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파이썬 클린 코드 (CLEAN CODE IN PYTHON)</vt:lpstr>
      <vt:lpstr>클린코드</vt:lpstr>
      <vt:lpstr>Docstring</vt:lpstr>
      <vt:lpstr>Docstring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클린 코드 (CLEAN CODE IN PYTHON)</dc:title>
  <dc:creator>Administrator</dc:creator>
  <cp:lastModifiedBy>Administrator</cp:lastModifiedBy>
  <cp:revision>18</cp:revision>
  <dcterms:created xsi:type="dcterms:W3CDTF">2019-05-04T10:50:13Z</dcterms:created>
  <dcterms:modified xsi:type="dcterms:W3CDTF">2019-05-06T08:48:10Z</dcterms:modified>
</cp:coreProperties>
</file>