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DE8DE3DD-0E3B-4A8D-878D-556A97B8AF28}">
          <p14:sldIdLst/>
        </p14:section>
        <p14:section name="제목 없는 구역" id="{3852B927-4DDA-465A-ABA4-52C6B65756A2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51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6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65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8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77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1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68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80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8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7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6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BA1F9-2E68-4163-81E3-BD27D4A2D212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12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14152"/>
            <a:ext cx="9144000" cy="1340341"/>
          </a:xfrm>
        </p:spPr>
        <p:txBody>
          <a:bodyPr>
            <a:normAutofit/>
          </a:bodyPr>
          <a:lstStyle/>
          <a:p>
            <a:r>
              <a:rPr lang="ko-KR" altLang="en-US" smtClean="0"/>
              <a:t>파이썬 클린 코드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1800" smtClean="0"/>
              <a:t>(CLEAN CODE IN PYTHON)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20934" y="4308620"/>
            <a:ext cx="5550131" cy="828646"/>
          </a:xfrm>
        </p:spPr>
        <p:txBody>
          <a:bodyPr/>
          <a:lstStyle/>
          <a:p>
            <a:r>
              <a:rPr lang="en-US" altLang="ko-KR" smtClean="0"/>
              <a:t>Chapter1_</a:t>
            </a:r>
            <a:r>
              <a:rPr lang="ko-KR" altLang="en-US" smtClean="0"/>
              <a:t>소개</a:t>
            </a:r>
            <a:r>
              <a:rPr lang="en-US" altLang="ko-KR" smtClean="0"/>
              <a:t>, </a:t>
            </a:r>
            <a:r>
              <a:rPr lang="ko-KR" altLang="en-US" smtClean="0"/>
              <a:t>코드 포매팅과 코드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02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5691" y="390065"/>
            <a:ext cx="2644833" cy="931660"/>
          </a:xfrm>
        </p:spPr>
        <p:txBody>
          <a:bodyPr/>
          <a:lstStyle/>
          <a:p>
            <a:r>
              <a:rPr lang="ko-KR" altLang="en-US" smtClean="0"/>
              <a:t>클린코드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0010" y="2399203"/>
            <a:ext cx="10932623" cy="355271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ko-KR" altLang="en-US" sz="2400" smtClean="0"/>
              <a:t>클린 코드는 포매팅 이상의 훨씬 중요한것을 의미</a:t>
            </a:r>
            <a:endParaRPr lang="en-US" altLang="ko-KR" sz="2400" smtClean="0"/>
          </a:p>
          <a:p>
            <a:pPr>
              <a:lnSpc>
                <a:spcPct val="200000"/>
              </a:lnSpc>
            </a:pPr>
            <a:r>
              <a:rPr lang="ko-KR" altLang="en-US" sz="2400" smtClean="0"/>
              <a:t>표준 포매팅을 유지하는 것이 유지보수성의 핵심 유의사항이다</a:t>
            </a:r>
            <a:endParaRPr lang="en-US" altLang="ko-KR" sz="2400" smtClean="0"/>
          </a:p>
          <a:p>
            <a:pPr>
              <a:lnSpc>
                <a:spcPct val="200000"/>
              </a:lnSpc>
            </a:pPr>
            <a:r>
              <a:rPr lang="ko-KR" altLang="en-US" sz="2400" smtClean="0"/>
              <a:t>파이썬이 제공하는 기능을 사용하여 자체 문서화된 코드를 작성하는 방법</a:t>
            </a:r>
            <a:endParaRPr lang="en-US" altLang="ko-KR" sz="2400" smtClean="0"/>
          </a:p>
          <a:p>
            <a:pPr>
              <a:lnSpc>
                <a:spcPct val="200000"/>
              </a:lnSpc>
            </a:pPr>
            <a:r>
              <a:rPr lang="ko-KR" altLang="en-US" sz="2400" smtClean="0"/>
              <a:t>코드의 레이아웃을 일정하게 유지하여 팀 멤버들이 문제의 본질을 해결하는데 초점을 맞출 수 있도록 도구를 설정하는 방법</a:t>
            </a:r>
            <a:endParaRPr lang="en-US" altLang="ko-KR" sz="2400" smtClean="0"/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2317" y="1321725"/>
            <a:ext cx="99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품질좋은 소프트웨어를 개발</a:t>
            </a:r>
            <a:r>
              <a:rPr lang="en-US" altLang="ko-KR" smtClean="0"/>
              <a:t>, </a:t>
            </a:r>
            <a:r>
              <a:rPr lang="ko-KR" altLang="en-US" smtClean="0"/>
              <a:t>견고하고 유지보수가 쉬운 시스템 제작</a:t>
            </a:r>
            <a:r>
              <a:rPr lang="en-US" altLang="ko-KR" smtClean="0"/>
              <a:t>, </a:t>
            </a:r>
            <a:r>
              <a:rPr lang="ko-KR" altLang="en-US" smtClean="0"/>
              <a:t>기술 부채 회피하는 코드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456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7253" y="315249"/>
            <a:ext cx="6019801" cy="1056351"/>
          </a:xfrm>
        </p:spPr>
        <p:txBody>
          <a:bodyPr>
            <a:normAutofit/>
          </a:bodyPr>
          <a:lstStyle/>
          <a:p>
            <a:r>
              <a:rPr lang="en-US" altLang="ko-KR" smtClean="0"/>
              <a:t>Docstring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229280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: </a:t>
            </a:r>
            <a:r>
              <a:rPr lang="ko-KR" altLang="en-US" smtClean="0"/>
              <a:t>소스</a:t>
            </a:r>
            <a:r>
              <a:rPr lang="en-US" altLang="ko-KR" smtClean="0"/>
              <a:t> </a:t>
            </a:r>
            <a:r>
              <a:rPr lang="ko-KR" altLang="en-US" smtClean="0"/>
              <a:t>코드에 포함된 문서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62" y="1835466"/>
            <a:ext cx="4130787" cy="477279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858" y="1835466"/>
            <a:ext cx="4862945" cy="473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7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7253" y="315249"/>
            <a:ext cx="6019801" cy="1056351"/>
          </a:xfrm>
        </p:spPr>
        <p:txBody>
          <a:bodyPr>
            <a:normAutofit/>
          </a:bodyPr>
          <a:lstStyle/>
          <a:p>
            <a:r>
              <a:rPr lang="en-US" altLang="ko-KR" smtClean="0"/>
              <a:t>Docstring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229280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: </a:t>
            </a:r>
            <a:r>
              <a:rPr lang="ko-KR" altLang="en-US" smtClean="0"/>
              <a:t>소스</a:t>
            </a:r>
            <a:r>
              <a:rPr lang="en-US" altLang="ko-KR" smtClean="0"/>
              <a:t> </a:t>
            </a:r>
            <a:r>
              <a:rPr lang="ko-KR" altLang="en-US" smtClean="0"/>
              <a:t>코드에 포함된 문서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62" y="1835466"/>
            <a:ext cx="4130787" cy="47727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80762" y="1598612"/>
            <a:ext cx="4268584" cy="871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Docstring</a:t>
            </a:r>
            <a:r>
              <a:rPr lang="ko-KR" altLang="en-US" smtClean="0"/>
              <a:t>을 포함하는것이 좋은이유</a:t>
            </a:r>
            <a:r>
              <a:rPr lang="en-US" altLang="ko-KR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en-US" altLang="ko-KR" b="1" smtClean="0">
                <a:sym typeface="Wingdings" panose="05000000000000000000" pitchFamily="2" charset="2"/>
              </a:rPr>
              <a:t>PYTHON</a:t>
            </a:r>
            <a:r>
              <a:rPr lang="ko-KR" altLang="en-US" b="1" smtClean="0">
                <a:sym typeface="Wingdings" panose="05000000000000000000" pitchFamily="2" charset="2"/>
              </a:rPr>
              <a:t>은 동적 타이핑이기 때문</a:t>
            </a:r>
            <a:endParaRPr lang="ko-KR" alt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6080762" y="2929199"/>
            <a:ext cx="563187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파이썬은 파라미터의 타라미터의 타입을 체크하거나 강요하지 않는다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b="1" smtClean="0"/>
              <a:t>함수의 이름과 파라미터의 이름이 충분히 설명적이라면 좋다</a:t>
            </a:r>
            <a:r>
              <a:rPr lang="en-US" altLang="ko-KR" b="1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smtClean="0"/>
              <a:t> 그러나 그렇지 않은 경우에는 </a:t>
            </a:r>
            <a:r>
              <a:rPr lang="en-US" altLang="ko-KR" b="1" smtClean="0"/>
              <a:t>docstring</a:t>
            </a:r>
            <a:r>
              <a:rPr lang="ko-KR" altLang="en-US" b="1" smtClean="0"/>
              <a:t>이 도움이 될 것이다</a:t>
            </a:r>
            <a:r>
              <a:rPr lang="en-US" altLang="ko-KR" b="1" smtClean="0"/>
              <a:t>.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29205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47253" y="315249"/>
            <a:ext cx="6019801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Sphinx(</a:t>
            </a:r>
            <a:r>
              <a:rPr lang="ko-KR" altLang="en-US" smtClean="0"/>
              <a:t>스핑크스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75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118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파이썬 클린 코드 (CLEAN CODE IN PYTHON)</vt:lpstr>
      <vt:lpstr>클린코드</vt:lpstr>
      <vt:lpstr>Docstring</vt:lpstr>
      <vt:lpstr>Docstring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클린 코드 (CLEAN CODE IN PYTHON)</dc:title>
  <dc:creator>Administrator</dc:creator>
  <cp:lastModifiedBy>Administrator</cp:lastModifiedBy>
  <cp:revision>4</cp:revision>
  <dcterms:created xsi:type="dcterms:W3CDTF">2019-05-04T10:50:13Z</dcterms:created>
  <dcterms:modified xsi:type="dcterms:W3CDTF">2019-05-04T11:11:48Z</dcterms:modified>
</cp:coreProperties>
</file>