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/>
              <a:t>파이썬 클린 코드</a:t>
            </a:r>
            <a:br>
              <a:rPr lang="en-US" altLang="ko-KR"/>
            </a:br>
            <a:r>
              <a:rPr lang="en-US" altLang="ko-KR" sz="180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828646"/>
          </a:xfrm>
        </p:spPr>
        <p:txBody>
          <a:bodyPr/>
          <a:lstStyle/>
          <a:p>
            <a:r>
              <a:rPr lang="en-US" altLang="ko-KR"/>
              <a:t>Chapter1_</a:t>
            </a:r>
            <a:r>
              <a:rPr lang="ko-KR" altLang="en-US"/>
              <a:t>소개</a:t>
            </a:r>
            <a:r>
              <a:rPr lang="en-US" altLang="ko-KR"/>
              <a:t>, </a:t>
            </a:r>
            <a:r>
              <a:rPr lang="ko-KR" altLang="en-US"/>
              <a:t>코드 포매팅과 코드</a:t>
            </a:r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2628C-6B0F-4E73-B3B9-9C39C072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2D510-C02C-4295-93B6-E1527D30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/>
              <a:t>클린코드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2399203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클린</a:t>
            </a:r>
            <a:r>
              <a:rPr lang="ko-KR" altLang="en-US" sz="2400" dirty="0"/>
              <a:t> 코드는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이상의 훨씬 </a:t>
            </a:r>
            <a:r>
              <a:rPr lang="ko-KR" altLang="en-US" sz="2400" dirty="0" err="1"/>
              <a:t>중요한것을</a:t>
            </a:r>
            <a:r>
              <a:rPr lang="ko-KR" altLang="en-US" sz="2400" dirty="0"/>
              <a:t> 의미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표준 </a:t>
            </a:r>
            <a:r>
              <a:rPr lang="ko-KR" altLang="en-US" sz="2400" dirty="0" err="1"/>
              <a:t>포매팅을</a:t>
            </a:r>
            <a:r>
              <a:rPr lang="ko-KR" altLang="en-US" sz="2400" dirty="0"/>
              <a:t> 유지하는 것이 유지보수성의 핵심 유의사항이다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파이썬이</a:t>
            </a:r>
            <a:r>
              <a:rPr lang="ko-KR" altLang="en-US" sz="2400" dirty="0"/>
              <a:t> 제공하는 기능을 사용하여 자체 문서화된 코드를 작성하는 방법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코드의 레이아웃을 일정하게 유지하여 팀 멤버들이 문제의 본질을 해결하는데 초점을 맞출 수 있도록 도구를 설정하는 방법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기술부채를 최소화</a:t>
            </a:r>
            <a:r>
              <a:rPr lang="en-US" altLang="ko-KR" dirty="0"/>
              <a:t>, </a:t>
            </a:r>
            <a:r>
              <a:rPr lang="ko-KR" altLang="en-US" dirty="0"/>
              <a:t>가독성과 유지보수성 그리고 타인의 이해도를 높이는 효과적인 코드의 작성방법</a:t>
            </a:r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2" y="1598612"/>
            <a:ext cx="4268584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Docstring</a:t>
            </a:r>
            <a:r>
              <a:rPr lang="ko-KR" altLang="en-US"/>
              <a:t>을 포함하는것이 좋은이유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PYTHON</a:t>
            </a:r>
            <a:r>
              <a:rPr lang="ko-KR" altLang="en-US" b="1">
                <a:sym typeface="Wingdings" panose="05000000000000000000" pitchFamily="2" charset="2"/>
              </a:rPr>
              <a:t>은 동적 타이핑이기 때문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080762" y="2929199"/>
            <a:ext cx="5631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파이썬은 파라미터의 타라미터의 타입을 체크하거나 강요하지 않는다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함수의 이름과 파라미터의 이름이 충분히 설명적이라면 좋다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 그러나 그렇지 않은 경우에는 </a:t>
            </a:r>
            <a:r>
              <a:rPr lang="en-US" altLang="ko-KR" b="1"/>
              <a:t>docstring</a:t>
            </a:r>
            <a:r>
              <a:rPr lang="ko-KR" altLang="en-US" b="1"/>
              <a:t>이 도움이 될 것이다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Sphinx(</a:t>
            </a:r>
            <a:r>
              <a:rPr lang="ko-KR" altLang="en-US"/>
              <a:t>스핑크스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37D06D-551F-4300-BFE0-EE75A30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97" y="1740273"/>
            <a:ext cx="7890064" cy="499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Sphinx(</a:t>
            </a:r>
            <a:r>
              <a:rPr lang="ko-KR" altLang="en-US"/>
              <a:t>스핑크스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B79D9-4571-4D04-A97D-8711227D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6" y="1811646"/>
            <a:ext cx="4863537" cy="48760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5513295" y="3517723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08194-C6F4-4423-899E-FB4600E2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7" y="1764380"/>
            <a:ext cx="5476420" cy="48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Sphinx(</a:t>
            </a:r>
            <a:r>
              <a:rPr lang="ko-KR" altLang="en-US" dirty="0"/>
              <a:t>스핑크스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789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 </a:t>
            </a:r>
            <a:r>
              <a:rPr lang="en-US" altLang="ko-KR" dirty="0"/>
              <a:t>(</a:t>
            </a:r>
            <a:r>
              <a:rPr lang="en-US" altLang="ko-KR" dirty="0" err="1"/>
              <a:t>autodoc</a:t>
            </a:r>
            <a:r>
              <a:rPr lang="en-US" altLang="ko-KR" dirty="0"/>
              <a:t> </a:t>
            </a:r>
            <a:r>
              <a:rPr lang="ko-KR" altLang="en-US" dirty="0" err="1"/>
              <a:t>익스텐션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4814048" y="3517722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AA61C-D66F-4D47-83EF-65D4A57F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" y="3204798"/>
            <a:ext cx="410527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CAABC-5262-46EA-8107-9F95ACE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2" y="1828798"/>
            <a:ext cx="6017944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dirty="0"/>
              <a:t>(annotations)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2C6B5C-8E58-4F6E-8FA3-F51E4370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285"/>
            <a:ext cx="3926666" cy="365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5933-C8AC-4397-90C2-C4916F269E2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25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dirty="0"/>
              <a:t>(annotations)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D72C-C15E-48A0-B878-0A9FF26DDCB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C1F6C-DCA5-4367-AFD6-0330D907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3" y="1945243"/>
            <a:ext cx="496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238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이종호</cp:lastModifiedBy>
  <cp:revision>10</cp:revision>
  <dcterms:created xsi:type="dcterms:W3CDTF">2019-05-04T10:50:13Z</dcterms:created>
  <dcterms:modified xsi:type="dcterms:W3CDTF">2019-05-05T08:13:29Z</dcterms:modified>
</cp:coreProperties>
</file>