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DE8DE3DD-0E3B-4A8D-878D-556A97B8AF28}">
          <p14:sldIdLst/>
        </p14:section>
        <p14:section name="제목 없는 구역" id="{3852B927-4DDA-465A-ABA4-52C6B65756A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  <p14:sldId id="265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0050" autoAdjust="0"/>
  </p:normalViewPr>
  <p:slideViewPr>
    <p:cSldViewPr snapToGrid="0">
      <p:cViewPr varScale="1">
        <p:scale>
          <a:sx n="77" d="100"/>
          <a:sy n="77" d="100"/>
        </p:scale>
        <p:origin x="91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D0412-6FF1-4543-9B60-EF8EAC85B376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EA7E9-0F85-4F35-943C-95E220650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674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기술부채 예시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설계된 것을 문서로 남기지 않는다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더 이상 사용하지 않는 </a:t>
            </a:r>
            <a:r>
              <a:rPr lang="en-US" altLang="ko-KR" dirty="0"/>
              <a:t>DB</a:t>
            </a:r>
            <a:r>
              <a:rPr lang="ko-KR" altLang="en-US" dirty="0"/>
              <a:t>의 항목을 지우지 않는다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반복되는 일을 자동화하지 않는다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1EA7E9-0F85-4F35-943C-95E22065023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479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F9-2E68-4163-81E3-BD27D4A2D212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D59-8E4A-46BE-87CD-CE7EB133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518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F9-2E68-4163-81E3-BD27D4A2D212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D59-8E4A-46BE-87CD-CE7EB133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68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F9-2E68-4163-81E3-BD27D4A2D212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D59-8E4A-46BE-87CD-CE7EB133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656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F9-2E68-4163-81E3-BD27D4A2D212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D59-8E4A-46BE-87CD-CE7EB133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880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F9-2E68-4163-81E3-BD27D4A2D212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D59-8E4A-46BE-87CD-CE7EB133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778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F9-2E68-4163-81E3-BD27D4A2D212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D59-8E4A-46BE-87CD-CE7EB133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71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F9-2E68-4163-81E3-BD27D4A2D212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D59-8E4A-46BE-87CD-CE7EB133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680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F9-2E68-4163-81E3-BD27D4A2D212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D59-8E4A-46BE-87CD-CE7EB133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80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F9-2E68-4163-81E3-BD27D4A2D212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D59-8E4A-46BE-87CD-CE7EB133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82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F9-2E68-4163-81E3-BD27D4A2D212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D59-8E4A-46BE-87CD-CE7EB133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476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F9-2E68-4163-81E3-BD27D4A2D212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D59-8E4A-46BE-87CD-CE7EB133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06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BA1F9-2E68-4163-81E3-BD27D4A2D212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A6D59-8E4A-46BE-87CD-CE7EB133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12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014152"/>
            <a:ext cx="9144000" cy="1340341"/>
          </a:xfrm>
        </p:spPr>
        <p:txBody>
          <a:bodyPr>
            <a:normAutofit/>
          </a:bodyPr>
          <a:lstStyle/>
          <a:p>
            <a:r>
              <a:rPr lang="ko-KR" altLang="en-US"/>
              <a:t>파이썬 클린 코드</a:t>
            </a:r>
            <a:br>
              <a:rPr lang="en-US" altLang="ko-KR"/>
            </a:br>
            <a:r>
              <a:rPr lang="en-US" altLang="ko-KR" sz="1800"/>
              <a:t>(CLEAN CODE IN PYTHON)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320934" y="4308620"/>
            <a:ext cx="5550131" cy="595889"/>
          </a:xfrm>
        </p:spPr>
        <p:txBody>
          <a:bodyPr/>
          <a:lstStyle/>
          <a:p>
            <a:r>
              <a:rPr lang="en-US" altLang="ko-KR" dirty="0"/>
              <a:t>Chapter1_ </a:t>
            </a:r>
            <a:r>
              <a:rPr lang="ko-KR" altLang="en-US" dirty="0"/>
              <a:t>코드 </a:t>
            </a:r>
            <a:r>
              <a:rPr lang="ko-KR" altLang="en-US" dirty="0" err="1"/>
              <a:t>포매팅과</a:t>
            </a:r>
            <a:r>
              <a:rPr lang="ko-KR" altLang="en-US" dirty="0"/>
              <a:t> 도구</a:t>
            </a:r>
          </a:p>
        </p:txBody>
      </p:sp>
    </p:spTree>
    <p:extLst>
      <p:ext uri="{BB962C8B-B14F-4D97-AF65-F5344CB8AC3E}">
        <p14:creationId xmlns:p14="http://schemas.microsoft.com/office/powerpoint/2010/main" val="3592024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9B91F32-BDAF-4239-BB96-2C3FD0880D57}"/>
              </a:ext>
            </a:extLst>
          </p:cNvPr>
          <p:cNvSpPr txBox="1">
            <a:spLocks/>
          </p:cNvSpPr>
          <p:nvPr/>
        </p:nvSpPr>
        <p:spPr>
          <a:xfrm>
            <a:off x="547252" y="315249"/>
            <a:ext cx="7824851" cy="1056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PEP</a:t>
            </a:r>
            <a:r>
              <a:rPr lang="en-US" altLang="ko-KR" sz="3200"/>
              <a:t>(Python Enhance Proposal)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69" y="2594206"/>
            <a:ext cx="4761017" cy="25073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6269" y="1186934"/>
            <a:ext cx="793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: </a:t>
            </a:r>
            <a:r>
              <a:rPr lang="ko-KR" altLang="en-US"/>
              <a:t>파이썬을 개선하기 위한 개선 제안서 </a:t>
            </a:r>
            <a:r>
              <a:rPr lang="en-US" altLang="ko-KR"/>
              <a:t>(PEP-8:</a:t>
            </a:r>
            <a:r>
              <a:rPr lang="ko-KR" altLang="en-US"/>
              <a:t>파이썬언어의 컨벤션제안서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593" y="2594206"/>
            <a:ext cx="5600700" cy="250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388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9B91F32-BDAF-4239-BB96-2C3FD0880D57}"/>
              </a:ext>
            </a:extLst>
          </p:cNvPr>
          <p:cNvSpPr txBox="1">
            <a:spLocks/>
          </p:cNvSpPr>
          <p:nvPr/>
        </p:nvSpPr>
        <p:spPr>
          <a:xfrm>
            <a:off x="547253" y="315249"/>
            <a:ext cx="6525900" cy="1056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다양한 검사 도구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1734" y="2366752"/>
            <a:ext cx="770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Mypy : </a:t>
            </a:r>
            <a:r>
              <a:rPr lang="ko-KR" altLang="en-US"/>
              <a:t>정적 타입 검사 도구</a:t>
            </a:r>
            <a:r>
              <a:rPr lang="en-US" altLang="ko-KR"/>
              <a:t>(</a:t>
            </a:r>
            <a:r>
              <a:rPr lang="ko-KR" altLang="en-US"/>
              <a:t>모든 파일을 분석하여 타입 불일치를 검사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41734" y="3101844"/>
            <a:ext cx="7293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Pylint : </a:t>
            </a:r>
            <a:r>
              <a:rPr lang="ko-KR" altLang="en-US"/>
              <a:t>코드의 구조를 검사하는 도구 </a:t>
            </a:r>
            <a:r>
              <a:rPr lang="en-US" altLang="ko-KR"/>
              <a:t>(PEP-8</a:t>
            </a:r>
            <a:r>
              <a:rPr lang="ko-KR" altLang="en-US"/>
              <a:t>을 준수했는지 여부 검사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41734" y="3836936"/>
            <a:ext cx="9560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Makefile : (</a:t>
            </a:r>
            <a:r>
              <a:rPr lang="ko-KR" altLang="en-US"/>
              <a:t>리눅스개발환경에서</a:t>
            </a:r>
            <a:r>
              <a:rPr lang="en-US" altLang="ko-KR"/>
              <a:t>)</a:t>
            </a:r>
            <a:r>
              <a:rPr lang="ko-KR" altLang="en-US"/>
              <a:t>빌드를 자동화</a:t>
            </a:r>
            <a:r>
              <a:rPr lang="en-US" altLang="ko-KR"/>
              <a:t>, </a:t>
            </a:r>
            <a:r>
              <a:rPr lang="ko-KR" altLang="en-US"/>
              <a:t>포매팅 검사</a:t>
            </a:r>
            <a:r>
              <a:rPr lang="en-US" altLang="ko-KR"/>
              <a:t>, </a:t>
            </a:r>
            <a:r>
              <a:rPr lang="ko-KR" altLang="en-US"/>
              <a:t>코딩 컨벤션 검사 자동화 도구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1734" y="4572028"/>
            <a:ext cx="10971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Black : Black </a:t>
            </a:r>
            <a:r>
              <a:rPr lang="ko-KR" altLang="en-US"/>
              <a:t>고유 방식으로 자동 포매팅 도구 </a:t>
            </a:r>
            <a:r>
              <a:rPr lang="en-US" altLang="ko-KR"/>
              <a:t>(ex) </a:t>
            </a:r>
            <a:r>
              <a:rPr lang="ko-KR" altLang="en-US"/>
              <a:t>문자열에는 항상 쌍따옴표사용</a:t>
            </a:r>
            <a:r>
              <a:rPr lang="en-US" altLang="ko-KR"/>
              <a:t>) </a:t>
            </a: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ko-KR" altLang="en-US">
                <a:sym typeface="Wingdings" panose="05000000000000000000" pitchFamily="2" charset="2"/>
              </a:rPr>
              <a:t>코드의 차이 최소화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575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9B91F32-BDAF-4239-BB96-2C3FD0880D57}"/>
              </a:ext>
            </a:extLst>
          </p:cNvPr>
          <p:cNvSpPr txBox="1">
            <a:spLocks/>
          </p:cNvSpPr>
          <p:nvPr/>
        </p:nvSpPr>
        <p:spPr>
          <a:xfrm>
            <a:off x="547253" y="315249"/>
            <a:ext cx="6525900" cy="1056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Black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2884" y="1186934"/>
            <a:ext cx="3251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: </a:t>
            </a:r>
            <a:r>
              <a:rPr lang="ko-KR" altLang="en-US"/>
              <a:t>자동으로 포매팅해주는 도구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663" y="2427951"/>
            <a:ext cx="3015947" cy="83776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1797" y="2427950"/>
            <a:ext cx="3892276" cy="288125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253" y="2427949"/>
            <a:ext cx="3860223" cy="2881251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5084919" y="3868574"/>
            <a:ext cx="2149434" cy="1163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38126" y="5727394"/>
            <a:ext cx="6513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PEP-8</a:t>
            </a:r>
            <a:r>
              <a:rPr lang="ko-KR" altLang="en-US" dirty="0"/>
              <a:t>에 의하면 올바른 코드지만 </a:t>
            </a:r>
            <a:r>
              <a:rPr lang="en-US" altLang="ko-KR" dirty="0"/>
              <a:t>Black</a:t>
            </a:r>
            <a:r>
              <a:rPr lang="ko-KR" altLang="en-US" dirty="0"/>
              <a:t>의 문법을 따르지 않음</a:t>
            </a:r>
          </a:p>
        </p:txBody>
      </p:sp>
    </p:spTree>
    <p:extLst>
      <p:ext uri="{BB962C8B-B14F-4D97-AF65-F5344CB8AC3E}">
        <p14:creationId xmlns:p14="http://schemas.microsoft.com/office/powerpoint/2010/main" val="1957595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5691" y="390065"/>
            <a:ext cx="2644833" cy="931660"/>
          </a:xfrm>
        </p:spPr>
        <p:txBody>
          <a:bodyPr/>
          <a:lstStyle/>
          <a:p>
            <a:r>
              <a:rPr lang="ko-KR" altLang="en-US"/>
              <a:t>클린코드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9688" y="2506176"/>
            <a:ext cx="10932623" cy="355271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 err="1"/>
              <a:t>클린</a:t>
            </a:r>
            <a:r>
              <a:rPr lang="ko-KR" altLang="en-US" sz="2400" dirty="0"/>
              <a:t> 코드는 </a:t>
            </a:r>
            <a:r>
              <a:rPr lang="ko-KR" altLang="en-US" sz="2400" dirty="0" err="1"/>
              <a:t>포매팅</a:t>
            </a:r>
            <a:r>
              <a:rPr lang="ko-KR" altLang="en-US" sz="2400" dirty="0"/>
              <a:t> 이상의 훨씬 </a:t>
            </a:r>
            <a:r>
              <a:rPr lang="ko-KR" altLang="en-US" sz="2400" dirty="0" err="1"/>
              <a:t>중요한것을</a:t>
            </a:r>
            <a:r>
              <a:rPr lang="ko-KR" altLang="en-US" sz="2400" dirty="0"/>
              <a:t> 의미</a:t>
            </a:r>
            <a:endParaRPr lang="en-US" altLang="ko-KR" sz="2400" dirty="0"/>
          </a:p>
          <a:p>
            <a:pPr>
              <a:lnSpc>
                <a:spcPct val="200000"/>
              </a:lnSpc>
            </a:pPr>
            <a:r>
              <a:rPr lang="ko-KR" altLang="en-US" sz="2400" dirty="0"/>
              <a:t>표준 </a:t>
            </a:r>
            <a:r>
              <a:rPr lang="ko-KR" altLang="en-US" sz="2400" dirty="0" err="1"/>
              <a:t>포매팅을</a:t>
            </a:r>
            <a:r>
              <a:rPr lang="ko-KR" altLang="en-US" sz="2400" dirty="0"/>
              <a:t> 유지하는 것이 유지보수성의 핵심 유의사항이다</a:t>
            </a:r>
            <a:endParaRPr lang="en-US" altLang="ko-KR" sz="2400" dirty="0"/>
          </a:p>
          <a:p>
            <a:pPr>
              <a:lnSpc>
                <a:spcPct val="200000"/>
              </a:lnSpc>
            </a:pPr>
            <a:r>
              <a:rPr lang="ko-KR" altLang="en-US" sz="2400" b="1" dirty="0" err="1">
                <a:solidFill>
                  <a:srgbClr val="0000FF"/>
                </a:solidFill>
              </a:rPr>
              <a:t>파이썬이</a:t>
            </a:r>
            <a:r>
              <a:rPr lang="ko-KR" altLang="en-US" sz="2400" b="1" dirty="0">
                <a:solidFill>
                  <a:srgbClr val="0000FF"/>
                </a:solidFill>
              </a:rPr>
              <a:t> 제공하는 기능을 사용하여 자체 문서화된 코드를 작성하는 방법</a:t>
            </a:r>
            <a:endParaRPr lang="en-US" altLang="ko-KR" sz="2400" b="1" dirty="0">
              <a:solidFill>
                <a:srgbClr val="0000FF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400" b="1" dirty="0">
                <a:solidFill>
                  <a:srgbClr val="0000FF"/>
                </a:solidFill>
              </a:rPr>
              <a:t>코드의 레이아웃을 일정하게 유지하여 팀 멤버들이 문제의 본질을 해결하는데 초점을 맞출 수 있도록 도구를 설정하는 방법</a:t>
            </a:r>
            <a:endParaRPr lang="en-US" altLang="ko-KR" sz="2400" b="1" dirty="0">
              <a:solidFill>
                <a:srgbClr val="0000FF"/>
              </a:solidFill>
            </a:endParaRP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2317" y="1321725"/>
            <a:ext cx="1051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기술부채를 최소화</a:t>
            </a:r>
            <a:r>
              <a:rPr lang="en-US" altLang="ko-KR" dirty="0"/>
              <a:t>, </a:t>
            </a:r>
            <a:r>
              <a:rPr lang="ko-KR" altLang="en-US" dirty="0"/>
              <a:t>가독성과 유지보수성 그리고 타인의 이해도를 높이는 효과적인 코드의 작성방법</a:t>
            </a:r>
          </a:p>
        </p:txBody>
      </p:sp>
    </p:spTree>
    <p:extLst>
      <p:ext uri="{BB962C8B-B14F-4D97-AF65-F5344CB8AC3E}">
        <p14:creationId xmlns:p14="http://schemas.microsoft.com/office/powerpoint/2010/main" val="890456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7253" y="315249"/>
            <a:ext cx="6019801" cy="1056351"/>
          </a:xfrm>
        </p:spPr>
        <p:txBody>
          <a:bodyPr>
            <a:normAutofit/>
          </a:bodyPr>
          <a:lstStyle/>
          <a:p>
            <a:r>
              <a:rPr lang="en-US" altLang="ko-KR"/>
              <a:t>Docstring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1229280"/>
            <a:ext cx="287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: </a:t>
            </a:r>
            <a:r>
              <a:rPr lang="ko-KR" altLang="en-US"/>
              <a:t>소스</a:t>
            </a:r>
            <a:r>
              <a:rPr lang="en-US" altLang="ko-KR"/>
              <a:t> </a:t>
            </a:r>
            <a:r>
              <a:rPr lang="ko-KR" altLang="en-US"/>
              <a:t>코드에 포함된 문서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362" y="1835466"/>
            <a:ext cx="4130787" cy="477279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858" y="1835466"/>
            <a:ext cx="4862945" cy="473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671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7253" y="315249"/>
            <a:ext cx="6019801" cy="1056351"/>
          </a:xfrm>
        </p:spPr>
        <p:txBody>
          <a:bodyPr>
            <a:normAutofit/>
          </a:bodyPr>
          <a:lstStyle/>
          <a:p>
            <a:r>
              <a:rPr lang="en-US" altLang="ko-KR"/>
              <a:t>Docstring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1229280"/>
            <a:ext cx="287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: </a:t>
            </a:r>
            <a:r>
              <a:rPr lang="ko-KR" altLang="en-US"/>
              <a:t>소스</a:t>
            </a:r>
            <a:r>
              <a:rPr lang="en-US" altLang="ko-KR"/>
              <a:t> </a:t>
            </a:r>
            <a:r>
              <a:rPr lang="ko-KR" altLang="en-US"/>
              <a:t>코드에 포함된 문서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362" y="1835466"/>
            <a:ext cx="4130787" cy="47727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80759" y="1835466"/>
            <a:ext cx="5776621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Docstring</a:t>
            </a:r>
            <a:r>
              <a:rPr lang="ko-KR" altLang="en-US" dirty="0"/>
              <a:t>을 </a:t>
            </a:r>
            <a:r>
              <a:rPr lang="ko-KR" altLang="en-US" dirty="0" err="1"/>
              <a:t>포함하는것이</a:t>
            </a:r>
            <a:r>
              <a:rPr lang="ko-KR" altLang="en-US" dirty="0"/>
              <a:t> </a:t>
            </a:r>
            <a:r>
              <a:rPr lang="ko-KR" altLang="en-US" dirty="0" err="1"/>
              <a:t>좋은이유</a:t>
            </a:r>
            <a:r>
              <a:rPr lang="en-US" altLang="ko-KR" dirty="0"/>
              <a:t>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b="1" dirty="0">
                <a:sym typeface="Wingdings" panose="05000000000000000000" pitchFamily="2" charset="2"/>
              </a:rPr>
              <a:t>PYTHON</a:t>
            </a:r>
            <a:r>
              <a:rPr lang="ko-KR" altLang="en-US" b="1" dirty="0">
                <a:sym typeface="Wingdings" panose="05000000000000000000" pitchFamily="2" charset="2"/>
              </a:rPr>
              <a:t>은 동적 타이핑이기 때문</a:t>
            </a:r>
            <a:endParaRPr lang="en-US" altLang="ko-KR" b="1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( </a:t>
            </a:r>
            <a:r>
              <a:rPr lang="ko-KR" altLang="en-US" dirty="0">
                <a:sym typeface="Wingdings" panose="05000000000000000000" pitchFamily="2" charset="2"/>
              </a:rPr>
              <a:t>또는 프로젝트 표준에 따라 필수일 수도 있음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80760" y="4042381"/>
            <a:ext cx="5776621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/>
              <a:t>파이썬은</a:t>
            </a:r>
            <a:r>
              <a:rPr lang="ko-KR" altLang="en-US" sz="1600" dirty="0"/>
              <a:t> 파라미터의 타입을 체크하거나 강요하지 않는다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함수의 이름과 파라미터의 이름이 충분히 설명적이라면 좋다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 그러나 그렇지 않은 경우에는 </a:t>
            </a:r>
            <a:r>
              <a:rPr lang="en-US" altLang="ko-KR" sz="1600" dirty="0"/>
              <a:t>docstring</a:t>
            </a:r>
            <a:r>
              <a:rPr lang="ko-KR" altLang="en-US" sz="1600" dirty="0"/>
              <a:t>이 도움이 될 것이다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92052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F37D06D-551F-4300-BFE0-EE75A307C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497" y="1740273"/>
            <a:ext cx="7890064" cy="49997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F61FE6-0D51-4FC3-8884-CEA0163B5B88}"/>
              </a:ext>
            </a:extLst>
          </p:cNvPr>
          <p:cNvSpPr txBox="1"/>
          <p:nvPr/>
        </p:nvSpPr>
        <p:spPr>
          <a:xfrm>
            <a:off x="613879" y="1272988"/>
            <a:ext cx="5886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프로젝트 문서화를 위한 기본 골격을 만들어주는 모듈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47253" y="315249"/>
            <a:ext cx="6019801" cy="1056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Sphinx</a:t>
            </a:r>
            <a:r>
              <a:rPr lang="en-US" altLang="ko-KR" sz="3200" dirty="0"/>
              <a:t>(</a:t>
            </a:r>
            <a:r>
              <a:rPr lang="ko-KR" altLang="en-US" sz="3200" dirty="0"/>
              <a:t>스핑크스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84753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F61FE6-0D51-4FC3-8884-CEA0163B5B88}"/>
              </a:ext>
            </a:extLst>
          </p:cNvPr>
          <p:cNvSpPr txBox="1"/>
          <p:nvPr/>
        </p:nvSpPr>
        <p:spPr>
          <a:xfrm>
            <a:off x="613879" y="1272988"/>
            <a:ext cx="5886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프로젝트 문서화를 위한 기본 </a:t>
            </a:r>
            <a:r>
              <a:rPr lang="ko-KR" altLang="en-US"/>
              <a:t>골격을 만들어주는 모듈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7B79D9-4571-4D04-A97D-8711227D0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16" y="1811646"/>
            <a:ext cx="4863537" cy="4876024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72C5951-0261-4A40-91D9-EB25EE8E53D5}"/>
              </a:ext>
            </a:extLst>
          </p:cNvPr>
          <p:cNvSpPr/>
          <p:nvPr/>
        </p:nvSpPr>
        <p:spPr>
          <a:xfrm>
            <a:off x="5513295" y="3517723"/>
            <a:ext cx="727156" cy="1021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B08194-C6F4-4423-899E-FB4600E28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427" y="1764380"/>
            <a:ext cx="5476420" cy="4876024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547253" y="315249"/>
            <a:ext cx="6019801" cy="1056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Sphinx</a:t>
            </a:r>
            <a:r>
              <a:rPr lang="en-US" altLang="ko-KR" sz="3200" dirty="0"/>
              <a:t>(</a:t>
            </a:r>
            <a:r>
              <a:rPr lang="ko-KR" altLang="en-US" sz="3200" dirty="0"/>
              <a:t>스핑크스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90466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547253" y="315249"/>
            <a:ext cx="6019801" cy="1056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Sphinx</a:t>
            </a:r>
            <a:r>
              <a:rPr lang="en-US" altLang="ko-KR" sz="3200" dirty="0"/>
              <a:t>(</a:t>
            </a:r>
            <a:r>
              <a:rPr lang="ko-KR" altLang="en-US" sz="3200" dirty="0"/>
              <a:t>스핑크스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F61FE6-0D51-4FC3-8884-CEA0163B5B88}"/>
              </a:ext>
            </a:extLst>
          </p:cNvPr>
          <p:cNvSpPr txBox="1"/>
          <p:nvPr/>
        </p:nvSpPr>
        <p:spPr>
          <a:xfrm>
            <a:off x="613879" y="1272988"/>
            <a:ext cx="7899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프로젝트 문서화를 위한 기본 골격을 만들어주는 모듈 </a:t>
            </a:r>
            <a:r>
              <a:rPr lang="en-US" altLang="ko-KR" dirty="0"/>
              <a:t>(</a:t>
            </a:r>
            <a:r>
              <a:rPr lang="en-US" altLang="ko-KR" dirty="0" err="1"/>
              <a:t>autodoc</a:t>
            </a:r>
            <a:r>
              <a:rPr lang="en-US" altLang="ko-KR" dirty="0"/>
              <a:t> </a:t>
            </a:r>
            <a:r>
              <a:rPr lang="ko-KR" altLang="en-US" dirty="0" err="1"/>
              <a:t>익스텐션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72C5951-0261-4A40-91D9-EB25EE8E53D5}"/>
              </a:ext>
            </a:extLst>
          </p:cNvPr>
          <p:cNvSpPr/>
          <p:nvPr/>
        </p:nvSpPr>
        <p:spPr>
          <a:xfrm>
            <a:off x="4814048" y="3517722"/>
            <a:ext cx="727156" cy="1021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D9AA61C-D66F-4D47-83EF-65D4A57FE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27" y="3204798"/>
            <a:ext cx="4105275" cy="16478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8BCAABC-5262-46EA-8107-9F95ACEAA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882" y="1828798"/>
            <a:ext cx="6017944" cy="478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301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D2C6B5C-8E58-4F6E-8FA3-F51E43708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43285"/>
            <a:ext cx="3926666" cy="36576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1DD2FF-63E3-4CA8-8231-6F57B140E1B9}"/>
              </a:ext>
            </a:extLst>
          </p:cNvPr>
          <p:cNvSpPr txBox="1"/>
          <p:nvPr/>
        </p:nvSpPr>
        <p:spPr>
          <a:xfrm>
            <a:off x="685800" y="1186934"/>
            <a:ext cx="7478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</a:t>
            </a:r>
            <a:r>
              <a:rPr lang="ko-KR" altLang="en-US" dirty="0"/>
              <a:t> 주석</a:t>
            </a:r>
            <a:r>
              <a:rPr lang="en-US" altLang="ko-KR" dirty="0"/>
              <a:t>(</a:t>
            </a:r>
            <a:r>
              <a:rPr lang="ko-KR" altLang="en-US" dirty="0"/>
              <a:t>사전적의미</a:t>
            </a:r>
            <a:r>
              <a:rPr lang="en-US" altLang="ko-KR" dirty="0"/>
              <a:t>), </a:t>
            </a:r>
            <a:r>
              <a:rPr lang="ko-KR" altLang="en-US" dirty="0"/>
              <a:t>함수</a:t>
            </a:r>
            <a:r>
              <a:rPr lang="en-US" altLang="ko-KR" dirty="0"/>
              <a:t> </a:t>
            </a:r>
            <a:r>
              <a:rPr lang="ko-KR" altLang="en-US" dirty="0"/>
              <a:t>인자로 어떤 값이 와야 하는지 힌트를 주는 것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1047027-A0A2-41DE-96A1-BFA36B0B1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079" y="2314575"/>
            <a:ext cx="3848100" cy="8953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6F35933-C8AC-4397-90C2-C4916F269E2F}"/>
              </a:ext>
            </a:extLst>
          </p:cNvPr>
          <p:cNvSpPr txBox="1"/>
          <p:nvPr/>
        </p:nvSpPr>
        <p:spPr>
          <a:xfrm>
            <a:off x="5748192" y="3893105"/>
            <a:ext cx="5820761" cy="2116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response</a:t>
            </a:r>
            <a:r>
              <a:rPr lang="ko-KR" altLang="en-US" dirty="0"/>
              <a:t>객체의 올바른 인스턴스는 어떤 형태일까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결과의 인스턴스는 어떤 형태일까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파라미터와 함수 반환 값의 예상 형태를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  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docstring</a:t>
            </a:r>
            <a:r>
              <a:rPr lang="ko-KR" altLang="en-US" dirty="0">
                <a:sym typeface="Wingdings" panose="05000000000000000000" pitchFamily="2" charset="2"/>
              </a:rPr>
              <a:t>으로 문서화</a:t>
            </a:r>
            <a:endParaRPr lang="en-US" altLang="ko-KR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C9B91F32-BDAF-4239-BB96-2C3FD0880D57}"/>
              </a:ext>
            </a:extLst>
          </p:cNvPr>
          <p:cNvSpPr txBox="1">
            <a:spLocks/>
          </p:cNvSpPr>
          <p:nvPr/>
        </p:nvSpPr>
        <p:spPr>
          <a:xfrm>
            <a:off x="547253" y="315249"/>
            <a:ext cx="6525900" cy="1056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어노테이션</a:t>
            </a:r>
            <a:r>
              <a:rPr lang="en-US" altLang="ko-KR" sz="3200" dirty="0"/>
              <a:t>(annotations)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42559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9B91F32-BDAF-4239-BB96-2C3FD0880D57}"/>
              </a:ext>
            </a:extLst>
          </p:cNvPr>
          <p:cNvSpPr txBox="1">
            <a:spLocks/>
          </p:cNvSpPr>
          <p:nvPr/>
        </p:nvSpPr>
        <p:spPr>
          <a:xfrm>
            <a:off x="547253" y="315249"/>
            <a:ext cx="6525900" cy="1056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어노테이션</a:t>
            </a:r>
            <a:r>
              <a:rPr lang="en-US" altLang="ko-KR" sz="3200" dirty="0"/>
              <a:t>(annotations)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1DD2FF-63E3-4CA8-8231-6F57B140E1B9}"/>
              </a:ext>
            </a:extLst>
          </p:cNvPr>
          <p:cNvSpPr txBox="1"/>
          <p:nvPr/>
        </p:nvSpPr>
        <p:spPr>
          <a:xfrm>
            <a:off x="685800" y="1186934"/>
            <a:ext cx="7478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</a:t>
            </a:r>
            <a:r>
              <a:rPr lang="ko-KR" altLang="en-US" dirty="0"/>
              <a:t> 주석</a:t>
            </a:r>
            <a:r>
              <a:rPr lang="en-US" altLang="ko-KR" dirty="0"/>
              <a:t>(</a:t>
            </a:r>
            <a:r>
              <a:rPr lang="ko-KR" altLang="en-US" dirty="0"/>
              <a:t>사전적의미</a:t>
            </a:r>
            <a:r>
              <a:rPr lang="en-US" altLang="ko-KR" dirty="0"/>
              <a:t>), </a:t>
            </a:r>
            <a:r>
              <a:rPr lang="ko-KR" altLang="en-US" dirty="0"/>
              <a:t>함수</a:t>
            </a:r>
            <a:r>
              <a:rPr lang="en-US" altLang="ko-KR" dirty="0"/>
              <a:t> </a:t>
            </a:r>
            <a:r>
              <a:rPr lang="ko-KR" altLang="en-US" dirty="0"/>
              <a:t>인자로 어떤 값이 와야 하는지 힌트를 주는 것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1047027-A0A2-41DE-96A1-BFA36B0B1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079" y="2314575"/>
            <a:ext cx="3848100" cy="8953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35D72C-C15E-48A0-B878-0A9FF26DDCBF}"/>
              </a:ext>
            </a:extLst>
          </p:cNvPr>
          <p:cNvSpPr txBox="1"/>
          <p:nvPr/>
        </p:nvSpPr>
        <p:spPr>
          <a:xfrm>
            <a:off x="5748192" y="3893105"/>
            <a:ext cx="5820761" cy="2116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response</a:t>
            </a:r>
            <a:r>
              <a:rPr lang="ko-KR" altLang="en-US" dirty="0"/>
              <a:t>객체의 올바른 인스턴스는 어떤 형태일까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결과의 인스턴스는 어떤 형태일까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파라미터와 함수 반환 값의 예상 형태를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  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docstring</a:t>
            </a:r>
            <a:r>
              <a:rPr lang="ko-KR" altLang="en-US" dirty="0">
                <a:sym typeface="Wingdings" panose="05000000000000000000" pitchFamily="2" charset="2"/>
              </a:rPr>
              <a:t>으로 문서화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94C1F6C-DCA5-4367-AFD6-0330D9072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53" y="1945243"/>
            <a:ext cx="496252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701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357</Words>
  <Application>Microsoft Office PowerPoint</Application>
  <PresentationFormat>와이드스크린</PresentationFormat>
  <Paragraphs>54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Wingdings</vt:lpstr>
      <vt:lpstr>Office 테마</vt:lpstr>
      <vt:lpstr>파이썬 클린 코드 (CLEAN CODE IN PYTHON)</vt:lpstr>
      <vt:lpstr>클린코드</vt:lpstr>
      <vt:lpstr>Docstring</vt:lpstr>
      <vt:lpstr>Docstring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클린 코드 (CLEAN CODE IN PYTHON)</dc:title>
  <dc:creator>Administrator</dc:creator>
  <cp:lastModifiedBy>이종호</cp:lastModifiedBy>
  <cp:revision>22</cp:revision>
  <dcterms:created xsi:type="dcterms:W3CDTF">2019-05-04T10:50:13Z</dcterms:created>
  <dcterms:modified xsi:type="dcterms:W3CDTF">2019-05-22T07:37:33Z</dcterms:modified>
</cp:coreProperties>
</file>