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8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333" autoAdjust="0"/>
  </p:normalViewPr>
  <p:slideViewPr>
    <p:cSldViewPr>
      <p:cViewPr varScale="1">
        <p:scale>
          <a:sx n="73" d="100"/>
          <a:sy n="73" d="100"/>
        </p:scale>
        <p:origin x="84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6BBE-2F5A-4A72-B5C6-8D4B152236A1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72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6BBE-2F5A-4A72-B5C6-8D4B152236A1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326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6BBE-2F5A-4A72-B5C6-8D4B152236A1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6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6BBE-2F5A-4A72-B5C6-8D4B152236A1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 err="1"/>
              <a:t>이해신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2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7BF6BBE-2F5A-4A72-B5C6-8D4B152236A1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72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6BBE-2F5A-4A72-B5C6-8D4B152236A1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22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6BBE-2F5A-4A72-B5C6-8D4B152236A1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16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6BBE-2F5A-4A72-B5C6-8D4B152236A1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67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6BBE-2F5A-4A72-B5C6-8D4B152236A1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00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6BBE-2F5A-4A72-B5C6-8D4B152236A1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23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6BBE-2F5A-4A72-B5C6-8D4B152236A1}" type="datetimeFigureOut">
              <a:rPr lang="ko-KR" altLang="en-US" smtClean="0"/>
              <a:t>2023-03-23</a:t>
            </a:fld>
            <a:endParaRPr lang="ko-KR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63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7BF6BBE-2F5A-4A72-B5C6-8D4B152236A1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ko-KR" altLang="en-US" dirty="0" err="1"/>
              <a:t>이해신</a:t>
            </a:r>
            <a:endParaRPr lang="ko-KR" alt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34871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1371600"/>
            <a:ext cx="9966960" cy="3035808"/>
          </a:xfrm>
        </p:spPr>
        <p:txBody>
          <a:bodyPr/>
          <a:lstStyle/>
          <a:p>
            <a:pPr algn="ctr"/>
            <a:r>
              <a:rPr lang="en-US" altLang="ko-K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4</a:t>
            </a:r>
            <a:r>
              <a:rPr lang="ko-KR" alt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주차 과제</a:t>
            </a:r>
            <a:br>
              <a:rPr lang="en-US" altLang="ko-K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</a:br>
            <a:r>
              <a:rPr lang="en-US" altLang="ko-K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3</a:t>
            </a:r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월 </a:t>
            </a:r>
            <a:r>
              <a:rPr lang="en-US" altLang="ko-K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29</a:t>
            </a:r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일 까지</a:t>
            </a:r>
            <a:br>
              <a:rPr lang="en-US" altLang="ko-K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</a:br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교재 </a:t>
            </a:r>
            <a:r>
              <a:rPr lang="en-US" altLang="ko-K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4</a:t>
            </a:r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장</a:t>
            </a:r>
            <a:r>
              <a:rPr lang="en-US" altLang="ko-K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참고</a:t>
            </a: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048000" y="4572000"/>
            <a:ext cx="71224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r>
              <a:rPr lang="ko-KR" altLang="en-US" dirty="0"/>
              <a:t>주의사항 </a:t>
            </a:r>
            <a:r>
              <a:rPr lang="en-US" altLang="ko-KR" dirty="0"/>
              <a:t>: </a:t>
            </a:r>
            <a:r>
              <a:rPr lang="ko-KR" altLang="en-US" dirty="0"/>
              <a:t>과제에 사용되는 이미지는 구글에서 본인 졸업 재학중인</a:t>
            </a:r>
            <a:endParaRPr lang="en-US" altLang="ko-KR" dirty="0"/>
          </a:p>
          <a:p>
            <a:r>
              <a:rPr lang="en-US" altLang="ko-KR" dirty="0"/>
              <a:t>                     </a:t>
            </a:r>
            <a:r>
              <a:rPr lang="ko-KR" altLang="en-US" dirty="0" err="1"/>
              <a:t>대학및</a:t>
            </a:r>
            <a:r>
              <a:rPr lang="ko-KR" altLang="en-US" dirty="0"/>
              <a:t> 고등학교 이미지 검색해서 사용</a:t>
            </a:r>
            <a:endParaRPr lang="en-US" altLang="ko-KR" dirty="0"/>
          </a:p>
          <a:p>
            <a:r>
              <a:rPr lang="en-US" altLang="ko-KR" dirty="0"/>
              <a:t>                     CSS </a:t>
            </a:r>
            <a:r>
              <a:rPr lang="ko-KR" altLang="en-US" dirty="0"/>
              <a:t>스타일은 배운 내용 활용</a:t>
            </a:r>
            <a:endParaRPr lang="en-US" altLang="ko-KR" dirty="0"/>
          </a:p>
          <a:p>
            <a:r>
              <a:rPr lang="en-US" altLang="ko-KR" dirty="0"/>
              <a:t>                     HTML</a:t>
            </a:r>
            <a:r>
              <a:rPr lang="ko-KR" altLang="en-US" dirty="0"/>
              <a:t>에서 </a:t>
            </a:r>
            <a:r>
              <a:rPr lang="en-US" altLang="ko-KR" dirty="0"/>
              <a:t>CSS </a:t>
            </a:r>
            <a:r>
              <a:rPr lang="ko-KR" altLang="en-US" dirty="0"/>
              <a:t>파일 링크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여기부분 수정해서 교수님이 다시 </a:t>
            </a:r>
            <a:r>
              <a:rPr lang="ko-KR" altLang="en-US" dirty="0" err="1"/>
              <a:t>올려주신다고</a:t>
            </a:r>
            <a:r>
              <a:rPr lang="ko-KR" altLang="en-US" dirty="0"/>
              <a:t> 함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29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46727"/>
            <a:ext cx="10248079" cy="63826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5935" y="246727"/>
            <a:ext cx="31486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파일명 </a:t>
            </a:r>
            <a:r>
              <a:rPr lang="en-US" altLang="ko-KR" sz="2000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en-US" altLang="ko-KR" sz="3200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proj1.html</a:t>
            </a:r>
            <a:endParaRPr lang="ko-KR" altLang="en-US" sz="2000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2895600" y="831502"/>
            <a:ext cx="5410200" cy="137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05800" y="64683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목록태그사용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5E03DE-66A7-1F32-DD09-02D271E63200}"/>
              </a:ext>
            </a:extLst>
          </p:cNvPr>
          <p:cNvSpPr txBox="1"/>
          <p:nvPr/>
        </p:nvSpPr>
        <p:spPr>
          <a:xfrm>
            <a:off x="6179977" y="1676400"/>
            <a:ext cx="623284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하늘색 선은 </a:t>
            </a:r>
            <a:r>
              <a:rPr lang="en-US" altLang="ko-KR" sz="1100" dirty="0" err="1"/>
              <a:t>hr</a:t>
            </a:r>
            <a:r>
              <a:rPr lang="ko-KR" altLang="en-US" sz="1100" dirty="0"/>
              <a:t>태그임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 style </a:t>
            </a:r>
            <a:r>
              <a:rPr lang="ko-KR" altLang="en-US" sz="1100" dirty="0"/>
              <a:t>찾으세요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 err="1"/>
              <a:t>목록테그</a:t>
            </a:r>
            <a:r>
              <a:rPr lang="ko-KR" altLang="en-US" sz="1100" dirty="0"/>
              <a:t> 사용</a:t>
            </a:r>
            <a:r>
              <a:rPr lang="en-US" altLang="ko-KR" sz="1100" dirty="0"/>
              <a:t>. </a:t>
            </a:r>
          </a:p>
          <a:p>
            <a:endParaRPr lang="en-US" altLang="ko-KR" sz="1100" dirty="0"/>
          </a:p>
          <a:p>
            <a:r>
              <a:rPr lang="ko-KR" altLang="en-US" sz="1100" dirty="0"/>
              <a:t>회색 선도 </a:t>
            </a:r>
            <a:r>
              <a:rPr lang="en-US" altLang="ko-KR" sz="1100" dirty="0" err="1"/>
              <a:t>hr</a:t>
            </a:r>
            <a:r>
              <a:rPr lang="ko-KR" altLang="en-US" sz="1100" dirty="0"/>
              <a:t>임</a:t>
            </a:r>
            <a:r>
              <a:rPr lang="en-US" altLang="ko-KR" sz="1100" dirty="0"/>
              <a:t>. And </a:t>
            </a:r>
            <a:r>
              <a:rPr lang="en-US" altLang="ko-KR" sz="1100" dirty="0" err="1"/>
              <a:t>hr</a:t>
            </a:r>
            <a:r>
              <a:rPr lang="ko-KR" altLang="en-US" sz="1100" dirty="0"/>
              <a:t>마다 너비도 다르게 지정해줄 것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테이블은 </a:t>
            </a:r>
            <a:r>
              <a:rPr lang="en-US" altLang="ko-KR" sz="1100" dirty="0"/>
              <a:t>2</a:t>
            </a:r>
            <a:r>
              <a:rPr lang="ko-KR" altLang="en-US" sz="1100" dirty="0"/>
              <a:t>행 </a:t>
            </a:r>
            <a:r>
              <a:rPr lang="en-US" altLang="ko-KR" sz="1100" dirty="0"/>
              <a:t>6</a:t>
            </a:r>
            <a:r>
              <a:rPr lang="ko-KR" altLang="en-US" sz="1100" dirty="0"/>
              <a:t>열임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/>
              <a:t>Thread</a:t>
            </a:r>
            <a:r>
              <a:rPr lang="ko-KR" altLang="en-US" sz="1100" dirty="0"/>
              <a:t>로 뭘 제어하라 </a:t>
            </a:r>
            <a:r>
              <a:rPr lang="ko-KR" altLang="en-US" sz="1100" dirty="0" err="1"/>
              <a:t>그랫는데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못들음</a:t>
            </a:r>
            <a:r>
              <a:rPr lang="en-US" altLang="ko-KR" sz="1100" dirty="0"/>
              <a:t>. </a:t>
            </a:r>
          </a:p>
          <a:p>
            <a:endParaRPr lang="en-US" altLang="ko-KR" sz="1100" dirty="0"/>
          </a:p>
          <a:p>
            <a:r>
              <a:rPr lang="ko-KR" altLang="en-US" sz="1100" dirty="0" err="1"/>
              <a:t>그다음은</a:t>
            </a:r>
            <a:r>
              <a:rPr lang="en-US" altLang="ko-KR" sz="1100" dirty="0"/>
              <a:t>,</a:t>
            </a:r>
            <a:r>
              <a:rPr lang="ko-KR" altLang="en-US" sz="1100" dirty="0"/>
              <a:t> 홈페이지자리에 글자를 누르면 성공회대</a:t>
            </a:r>
            <a:r>
              <a:rPr lang="en-US" altLang="ko-KR" sz="1100" dirty="0"/>
              <a:t>, ??</a:t>
            </a:r>
            <a:r>
              <a:rPr lang="ko-KR" altLang="en-US" sz="1100" dirty="0"/>
              <a:t>고등학교 링크가 나오게끔</a:t>
            </a:r>
            <a:r>
              <a:rPr lang="en-US" altLang="ko-KR" sz="1100" dirty="0"/>
              <a:t>. </a:t>
            </a:r>
            <a:r>
              <a:rPr lang="ko-KR" altLang="en-US" sz="1100" dirty="0"/>
              <a:t>참고로 밑줄은 </a:t>
            </a:r>
            <a:r>
              <a:rPr lang="ko-KR" altLang="en-US" sz="1100" dirty="0" err="1"/>
              <a:t>없애야함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그리고 각 </a:t>
            </a:r>
            <a:r>
              <a:rPr lang="ko-KR" altLang="en-US" sz="1100" dirty="0" err="1"/>
              <a:t>사진이미지는</a:t>
            </a:r>
            <a:r>
              <a:rPr lang="ko-KR" altLang="en-US" sz="1100" dirty="0"/>
              <a:t> 사이즈 동일하게 조절되게끔 해야함</a:t>
            </a:r>
            <a:r>
              <a:rPr lang="en-US" altLang="ko-KR" sz="1100" dirty="0"/>
              <a:t>. Width</a:t>
            </a:r>
            <a:r>
              <a:rPr lang="ko-KR" altLang="en-US" sz="1100" dirty="0"/>
              <a:t>랑 </a:t>
            </a:r>
            <a:r>
              <a:rPr lang="en-US" altLang="ko-KR" sz="1100" dirty="0" err="1"/>
              <a:t>hegith</a:t>
            </a:r>
            <a:r>
              <a:rPr lang="en-US" altLang="ko-KR" sz="1100" dirty="0"/>
              <a:t> </a:t>
            </a:r>
            <a:r>
              <a:rPr lang="ko-KR" altLang="en-US" sz="1100" dirty="0" err="1"/>
              <a:t>지정하라구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/>
              <a:t>Education</a:t>
            </a:r>
            <a:r>
              <a:rPr lang="ko-KR" altLang="en-US" sz="1100" dirty="0" err="1"/>
              <a:t>부터를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섹션으로</a:t>
            </a:r>
            <a:r>
              <a:rPr lang="ko-KR" altLang="en-US" sz="1100" dirty="0"/>
              <a:t> 하고</a:t>
            </a:r>
            <a:r>
              <a:rPr lang="en-US" altLang="ko-KR" sz="1100" dirty="0"/>
              <a:t>, </a:t>
            </a:r>
            <a:r>
              <a:rPr lang="ko-KR" altLang="en-US" sz="1100" dirty="0"/>
              <a:t>그 위는 </a:t>
            </a:r>
            <a:r>
              <a:rPr lang="en-US" altLang="ko-KR" sz="1100" dirty="0"/>
              <a:t>header</a:t>
            </a:r>
            <a:r>
              <a:rPr lang="ko-KR" altLang="en-US" sz="1100" dirty="0"/>
              <a:t>로 지정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19447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0"/>
    </mc:Choice>
    <mc:Fallback xmlns="">
      <p:transition spd="slow" advTm="1400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목판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목판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TM03090434[[fn=목판]]</Template>
  <TotalTime>1812</TotalTime>
  <Words>132</Words>
  <Application>Microsoft Office PowerPoint</Application>
  <PresentationFormat>와이드스크린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Adobe 고딕 Std B</vt:lpstr>
      <vt:lpstr>HY목각파임B</vt:lpstr>
      <vt:lpstr>Rockwell</vt:lpstr>
      <vt:lpstr>Rockwell Condensed</vt:lpstr>
      <vt:lpstr>Wingdings</vt:lpstr>
      <vt:lpstr>목판</vt:lpstr>
      <vt:lpstr>4주차 과제 3월 29일 까지 교재 4장 참고</vt:lpstr>
      <vt:lpstr>PowerPoint 프레젠테이션</vt:lpstr>
    </vt:vector>
  </TitlesOfParts>
  <Company>인하공업전문대학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활용 및 분석</dc:title>
  <dc:creator>황 수철</dc:creator>
  <cp:lastModifiedBy>차희주</cp:lastModifiedBy>
  <cp:revision>81</cp:revision>
  <dcterms:created xsi:type="dcterms:W3CDTF">2020-03-09T06:46:28Z</dcterms:created>
  <dcterms:modified xsi:type="dcterms:W3CDTF">2023-03-23T02:40:40Z</dcterms:modified>
</cp:coreProperties>
</file>