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333" autoAdjust="0"/>
  </p:normalViewPr>
  <p:slideViewPr>
    <p:cSldViewPr>
      <p:cViewPr varScale="1">
        <p:scale>
          <a:sx n="73" d="100"/>
          <a:sy n="73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2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err="1"/>
              <a:t>이해신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2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2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7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3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BF6BBE-2F5A-4A72-B5C6-8D4B152236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ko-KR" altLang="en-US" dirty="0" err="1"/>
              <a:t>이해신</a:t>
            </a:r>
            <a:endParaRPr lang="ko-KR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4871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371600"/>
            <a:ext cx="9966960" cy="3035808"/>
          </a:xfrm>
        </p:spPr>
        <p:txBody>
          <a:bodyPr/>
          <a:lstStyle/>
          <a:p>
            <a:pPr algn="ctr"/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주차 과제</a:t>
            </a:r>
            <a:b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월 </a:t>
            </a:r>
            <a:r>
              <a:rPr lang="en-US" altLang="ko-KR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일 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까지</a:t>
            </a:r>
            <a:b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교재 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장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참고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667000" y="4648200"/>
            <a:ext cx="7529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주의사항 </a:t>
            </a:r>
            <a:r>
              <a:rPr lang="en-US" altLang="ko-KR" dirty="0"/>
              <a:t>:</a:t>
            </a:r>
            <a:r>
              <a:rPr lang="ko-KR" altLang="en-US" dirty="0" err="1"/>
              <a:t>웹폼</a:t>
            </a:r>
            <a:r>
              <a:rPr lang="en-US" altLang="ko-KR" dirty="0"/>
              <a:t>, </a:t>
            </a:r>
            <a:r>
              <a:rPr lang="ko-KR" altLang="en-US" dirty="0"/>
              <a:t>테이블 태그로 </a:t>
            </a:r>
            <a:r>
              <a:rPr lang="ko-KR" altLang="en-US" dirty="0" err="1"/>
              <a:t>그외</a:t>
            </a:r>
            <a:r>
              <a:rPr lang="en-US" altLang="ko-KR" dirty="0"/>
              <a:t>  CSS </a:t>
            </a:r>
            <a:r>
              <a:rPr lang="ko-KR" altLang="en-US" dirty="0"/>
              <a:t>스타일은 배운 내용 과 구글 검색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파일은 </a:t>
            </a:r>
            <a:r>
              <a:rPr lang="en-US" altLang="ko-KR" dirty="0" err="1"/>
              <a:t>css</a:t>
            </a:r>
            <a:r>
              <a:rPr lang="ko-KR" altLang="en-US" dirty="0" err="1"/>
              <a:t>폴더안에</a:t>
            </a:r>
            <a:r>
              <a:rPr lang="ko-KR" altLang="en-US" dirty="0"/>
              <a:t> 있는 </a:t>
            </a:r>
            <a:r>
              <a:rPr lang="en-US" altLang="ko-KR" dirty="0"/>
              <a:t>style.css </a:t>
            </a:r>
            <a:r>
              <a:rPr lang="ko-KR" altLang="en-US" dirty="0"/>
              <a:t>파일 링크해서 적용</a:t>
            </a:r>
            <a:endParaRPr lang="en-US" altLang="ko-KR" dirty="0"/>
          </a:p>
          <a:p>
            <a:r>
              <a:rPr lang="en-US" altLang="ko-KR" dirty="0"/>
              <a:t>                     HTML</a:t>
            </a:r>
            <a:r>
              <a:rPr lang="ko-KR" altLang="en-US" dirty="0"/>
              <a:t>에서 </a:t>
            </a:r>
            <a:r>
              <a:rPr lang="en-US" altLang="ko-KR" dirty="0"/>
              <a:t>CSS </a:t>
            </a:r>
            <a:r>
              <a:rPr lang="ko-KR" altLang="en-US" dirty="0"/>
              <a:t>파일 링크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29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935" y="246727"/>
            <a:ext cx="314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파일명 </a:t>
            </a:r>
            <a:r>
              <a:rPr lang="en-US" altLang="ko-KR" sz="2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32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proj1.html</a:t>
            </a:r>
            <a:endParaRPr lang="ko-KR" altLang="en-US" sz="20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7595891" cy="53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1818</TotalTime>
  <Words>51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Adobe 고딕 Std B</vt:lpstr>
      <vt:lpstr>HY목각파임B</vt:lpstr>
      <vt:lpstr>Rockwell</vt:lpstr>
      <vt:lpstr>Rockwell Condensed</vt:lpstr>
      <vt:lpstr>Wingdings</vt:lpstr>
      <vt:lpstr>목판</vt:lpstr>
      <vt:lpstr>5주차 과제 4월 5일 까지 교재 5장 참고</vt:lpstr>
      <vt:lpstr>PowerPoint 프레젠테이션</vt:lpstr>
    </vt:vector>
  </TitlesOfParts>
  <Company>인하공업전문대학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활용 및 분석</dc:title>
  <dc:creator>황 수철</dc:creator>
  <cp:lastModifiedBy>차희주</cp:lastModifiedBy>
  <cp:revision>86</cp:revision>
  <dcterms:created xsi:type="dcterms:W3CDTF">2020-03-09T06:46:28Z</dcterms:created>
  <dcterms:modified xsi:type="dcterms:W3CDTF">2023-04-05T03:54:16Z</dcterms:modified>
</cp:coreProperties>
</file>