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 Patrick" initials="JP" lastIdx="1" clrIdx="0">
    <p:extLst>
      <p:ext uri="{19B8F6BF-5375-455C-9EA6-DF929625EA0E}">
        <p15:presenceInfo xmlns:p15="http://schemas.microsoft.com/office/powerpoint/2012/main" userId="S-1-5-21-2715669733-1260444957-3835491958-24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646C5"/>
    <a:srgbClr val="C5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EB67-2BC6-40D7-89DF-0F485185C702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38716-5AB9-4169-8EB5-74614927D3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35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025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01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8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8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2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3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54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12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354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86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314328-1F4E-4134-AA27-A85D42511787}" type="datetimeFigureOut">
              <a:rPr lang="de-CH" smtClean="0"/>
              <a:t>04.02.2016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913BFF-9B16-447D-99E4-CC751501AFEB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Web-Seminar	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ÜK 101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152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Zu mir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Patrick Joos</a:t>
            </a:r>
          </a:p>
          <a:p>
            <a:pPr lvl="1"/>
            <a:r>
              <a:rPr lang="de-CH" dirty="0" smtClean="0"/>
              <a:t>26</a:t>
            </a:r>
          </a:p>
          <a:p>
            <a:pPr lvl="1"/>
            <a:r>
              <a:rPr lang="de-CH" dirty="0" err="1" smtClean="0"/>
              <a:t>BSc</a:t>
            </a:r>
            <a:r>
              <a:rPr lang="de-CH" dirty="0" smtClean="0"/>
              <a:t> Informatik</a:t>
            </a:r>
          </a:p>
          <a:p>
            <a:pPr lvl="1"/>
            <a:r>
              <a:rPr lang="de-CH" dirty="0" smtClean="0"/>
              <a:t>Würth </a:t>
            </a:r>
            <a:r>
              <a:rPr lang="de-CH" dirty="0" err="1" smtClean="0"/>
              <a:t>Itensis</a:t>
            </a:r>
            <a:endParaRPr lang="de-CH" dirty="0" smtClean="0"/>
          </a:p>
          <a:p>
            <a:pPr lvl="1"/>
            <a:r>
              <a:rPr lang="de-CH" dirty="0" smtClean="0"/>
              <a:t>Lieblingspizza: </a:t>
            </a:r>
            <a:r>
              <a:rPr lang="de-CH" dirty="0" err="1" smtClean="0"/>
              <a:t>Prosciutto</a:t>
            </a:r>
            <a:endParaRPr lang="de-CH" dirty="0" smtClean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30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Einteilung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07334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 1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 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 3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 4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Tag 5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Vormittag</a:t>
                      </a:r>
                      <a:endParaRPr lang="de-C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HTML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CSS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Präsentationen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Nachmittag</a:t>
                      </a:r>
                      <a:endParaRPr lang="de-CH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Prüfung</a:t>
                      </a:r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08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Erstellen einer eigenen Website mittels HTML und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Präsentation am Vormittag des letzten 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Wird NICHT gewertet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Übung für die Prüfung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Benötigte Programme: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Texteditor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Browser (Firefox, Chrome, IE)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CH" dirty="0" smtClean="0"/>
              <a:t>FTP Programm (</a:t>
            </a:r>
            <a:r>
              <a:rPr lang="de-CH" dirty="0" err="1" smtClean="0"/>
              <a:t>Filezilla</a:t>
            </a:r>
            <a:r>
              <a:rPr lang="de-CH" dirty="0" smtClean="0"/>
              <a:t>, </a:t>
            </a:r>
            <a:r>
              <a:rPr lang="de-CH" dirty="0" err="1" smtClean="0"/>
              <a:t>WinScp</a:t>
            </a:r>
            <a:r>
              <a:rPr lang="de-CH" smtClean="0"/>
              <a:t>)</a:t>
            </a:r>
            <a:endParaRPr lang="de-CH" dirty="0" smtClean="0"/>
          </a:p>
          <a:p>
            <a:pPr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685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Prüfung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Aufgabe: Nachbildung eines Dokumentes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Dauer: 1h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 smtClean="0"/>
              <a:t>Erlaubte Hilfsmittel: Kursunterlagen &amp; Internet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00422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8A3DE5BCC14A89FCFBE463D1D90E" ma:contentTypeVersion="1" ma:contentTypeDescription="Create a new document." ma:contentTypeScope="" ma:versionID="4d8f9a178a16463aae8556ecaad61169">
  <xsd:schema xmlns:xsd="http://www.w3.org/2001/XMLSchema" xmlns:xs="http://www.w3.org/2001/XMLSchema" xmlns:p="http://schemas.microsoft.com/office/2006/metadata/properties" xmlns:ns1="http://schemas.microsoft.com/sharepoint/v3" xmlns:ns2="B52DB2DB-4C79-421A-B3B5-7B3E39903FAF" targetNamespace="http://schemas.microsoft.com/office/2006/metadata/properties" ma:root="true" ma:fieldsID="17524f4cb64685990c7a62925d0c2ba3" ns1:_="" ns2:_="">
    <xsd:import namespace="http://schemas.microsoft.com/sharepoint/v3"/>
    <xsd:import namespace="B52DB2DB-4C79-421A-B3B5-7B3E39903FAF"/>
    <xsd:element name="properties">
      <xsd:complexType>
        <xsd:sequence>
          <xsd:element name="documentManagement">
            <xsd:complexType>
              <xsd:all>
                <xsd:element ref="ns2:DocumentType"/>
                <xsd:element ref="ns2:Tag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DB2DB-4C79-421A-B3B5-7B3E39903FAF" elementFormDefault="qualified">
    <xsd:import namespace="http://schemas.microsoft.com/office/2006/documentManagement/types"/>
    <xsd:import namespace="http://schemas.microsoft.com/office/infopath/2007/PartnerControls"/>
    <xsd:element name="DocumentType" ma:index="8" ma:displayName="DocumentType" ma:format="Dropdown" ma:internalName="DocumentType">
      <xsd:simpleType>
        <xsd:restriction base="dms:Choice">
          <xsd:enumeration value="Agenda"/>
          <xsd:enumeration value="Contract"/>
          <xsd:enumeration value="Documentation"/>
          <xsd:enumeration value="Offer"/>
          <xsd:enumeration value="Presentation"/>
          <xsd:enumeration value="Project Plan"/>
          <xsd:enumeration value="Protocol"/>
          <xsd:enumeration value="Sample"/>
          <xsd:enumeration value="Specification"/>
          <xsd:enumeration value="Status Report"/>
          <xsd:enumeration value="Template"/>
          <xsd:enumeration value="Test Document"/>
          <xsd:enumeration value="Training"/>
        </xsd:restriction>
      </xsd:simpleType>
    </xsd:element>
    <xsd:element name="Tags" ma:index="9" nillable="true" ma:displayName="Tags" ma:internalName="Tag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hange Request"/>
                    <xsd:enumeration value="Data Migration"/>
                    <xsd:enumeration value="Flow Chart"/>
                    <xsd:enumeration value="Go-Live"/>
                    <xsd:enumeration value="Interfaces"/>
                    <xsd:enumeration value="Project Management"/>
                    <xsd:enumeration value="Readiness"/>
                    <xsd:enumeration value="Roll Out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B52DB2DB-4C79-421A-B3B5-7B3E39903FAF">Presentation</DocumentType>
    <Tags xmlns="B52DB2DB-4C79-421A-B3B5-7B3E39903FAF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5722F85-0141-485D-BA5B-DBDCE27578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52DB2DB-4C79-421A-B3B5-7B3E39903F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84C29-3D22-4B38-861A-92252ADDE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7D435A-036C-4A6E-9A9D-B0F04F096E31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52DB2DB-4C79-421A-B3B5-7B3E39903FA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94</Words>
  <Application>Microsoft Office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Rückblick</vt:lpstr>
      <vt:lpstr>Web-Seminar </vt:lpstr>
      <vt:lpstr>Zu mir</vt:lpstr>
      <vt:lpstr>Einteilung</vt:lpstr>
      <vt:lpstr>Projekt</vt:lpstr>
      <vt:lpstr>Prüfung</vt:lpstr>
    </vt:vector>
  </TitlesOfParts>
  <Company>Wuerth ITensis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Schulung</dc:title>
  <dc:creator>Joos Patrick</dc:creator>
  <cp:lastModifiedBy>Joos Patrick</cp:lastModifiedBy>
  <cp:revision>80</cp:revision>
  <dcterms:created xsi:type="dcterms:W3CDTF">2015-03-05T12:55:10Z</dcterms:created>
  <dcterms:modified xsi:type="dcterms:W3CDTF">2016-02-04T09:41:08Z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0x0101007FB88A3DE5BCC14A89FCFBE463D1D90E</vt:lpwstr>
  </property>
</Properties>
</file>