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0" d="100"/>
          <a:sy n="70"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9/21/2022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t>INTERNET</a:t>
            </a:r>
            <a:endParaRPr lang="en-US" sz="8000"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52047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
            </a:r>
            <a:br>
              <a:rPr lang="en-US" dirty="0">
                <a:effectLst/>
              </a:rPr>
            </a:br>
            <a:r>
              <a:rPr lang="en-US" sz="8000" dirty="0" smtClean="0">
                <a:effectLst/>
              </a:rPr>
              <a:t>JORDAN</a:t>
            </a:r>
            <a:r>
              <a:rPr lang="en-US" sz="8000" dirty="0">
                <a:effectLst/>
              </a:rPr>
              <a:t> </a:t>
            </a:r>
            <a:br>
              <a:rPr lang="en-US" sz="8000" dirty="0">
                <a:effectLst/>
              </a:rPr>
            </a:br>
            <a:endParaRPr lang="en-US" sz="8000"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74217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Definition of internet</a:t>
            </a:r>
          </a:p>
          <a:p>
            <a:r>
              <a:rPr lang="en-US" dirty="0" smtClean="0"/>
              <a:t>Types of internet connection</a:t>
            </a:r>
          </a:p>
          <a:p>
            <a:r>
              <a:rPr lang="en-US" dirty="0" smtClean="0"/>
              <a:t>Examples of internet</a:t>
            </a:r>
          </a:p>
          <a:p>
            <a:r>
              <a:rPr lang="en-US" dirty="0" smtClean="0"/>
              <a:t>Types of computer network</a:t>
            </a:r>
          </a:p>
          <a:p>
            <a:r>
              <a:rPr lang="en-US" dirty="0" smtClean="0"/>
              <a:t>Uses of internet</a:t>
            </a:r>
          </a:p>
          <a:p>
            <a:r>
              <a:rPr lang="en-US" dirty="0" smtClean="0"/>
              <a:t>Advantages of internet</a:t>
            </a:r>
            <a:endParaRPr lang="en-US" dirty="0"/>
          </a:p>
        </p:txBody>
      </p:sp>
    </p:spTree>
    <p:extLst>
      <p:ext uri="{BB962C8B-B14F-4D97-AF65-F5344CB8AC3E}">
        <p14:creationId xmlns:p14="http://schemas.microsoft.com/office/powerpoint/2010/main" val="128946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INTERNET</a:t>
            </a:r>
            <a:endParaRPr lang="en-US" dirty="0"/>
          </a:p>
        </p:txBody>
      </p:sp>
      <p:sp>
        <p:nvSpPr>
          <p:cNvPr id="3" name="Content Placeholder 2"/>
          <p:cNvSpPr>
            <a:spLocks noGrp="1"/>
          </p:cNvSpPr>
          <p:nvPr>
            <p:ph idx="1"/>
          </p:nvPr>
        </p:nvSpPr>
        <p:spPr/>
        <p:txBody>
          <a:bodyPr/>
          <a:lstStyle/>
          <a:p>
            <a:r>
              <a:rPr lang="en-US" dirty="0"/>
              <a:t/>
            </a:r>
            <a:br>
              <a:rPr lang="en-US" dirty="0"/>
            </a:br>
            <a:endParaRPr lang="en-US" dirty="0"/>
          </a:p>
        </p:txBody>
      </p:sp>
      <p:sp>
        <p:nvSpPr>
          <p:cNvPr id="4" name="Rectangle 3"/>
          <p:cNvSpPr/>
          <p:nvPr/>
        </p:nvSpPr>
        <p:spPr>
          <a:xfrm>
            <a:off x="3048000" y="2551837"/>
            <a:ext cx="6096000" cy="1754326"/>
          </a:xfrm>
          <a:prstGeom prst="rect">
            <a:avLst/>
          </a:prstGeom>
        </p:spPr>
        <p:txBody>
          <a:bodyPr>
            <a:spAutoFit/>
          </a:bodyPr>
          <a:lstStyle/>
          <a:p>
            <a:r>
              <a:rPr lang="en-US" dirty="0" smtClean="0"/>
              <a:t> INTERNET</a:t>
            </a:r>
          </a:p>
          <a:p>
            <a:endParaRPr lang="en-US" dirty="0"/>
          </a:p>
          <a:p>
            <a:r>
              <a:rPr lang="en-US" dirty="0" smtClean="0"/>
              <a:t>interconnected network: </a:t>
            </a:r>
            <a:r>
              <a:rPr lang="en-US" dirty="0"/>
              <a:t>Is a worldwide system of connected networks which allows computer users to connect with computers all over the </a:t>
            </a:r>
            <a:r>
              <a:rPr lang="en-US" dirty="0" smtClean="0"/>
              <a:t>world.</a:t>
            </a:r>
            <a:r>
              <a:rPr lang="en-US" dirty="0"/>
              <a:t/>
            </a:r>
            <a:br>
              <a:rPr lang="en-US" dirty="0"/>
            </a:br>
            <a:endParaRPr lang="en-US" dirty="0"/>
          </a:p>
        </p:txBody>
      </p:sp>
    </p:spTree>
    <p:extLst>
      <p:ext uri="{BB962C8B-B14F-4D97-AF65-F5344CB8AC3E}">
        <p14:creationId xmlns:p14="http://schemas.microsoft.com/office/powerpoint/2010/main" val="40388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INTERNET CONNECTION</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48000" y="2413338"/>
            <a:ext cx="6096000" cy="2031325"/>
          </a:xfrm>
          <a:prstGeom prst="rect">
            <a:avLst/>
          </a:prstGeom>
        </p:spPr>
        <p:txBody>
          <a:bodyPr>
            <a:spAutoFit/>
          </a:bodyPr>
          <a:lstStyle/>
          <a:p>
            <a:r>
              <a:rPr lang="en-US" dirty="0"/>
              <a:t/>
            </a:r>
            <a:br>
              <a:rPr lang="en-US" dirty="0"/>
            </a:br>
            <a:r>
              <a:rPr lang="en-US" dirty="0"/>
              <a:t>1. Mobile</a:t>
            </a:r>
            <a:br>
              <a:rPr lang="en-US" dirty="0"/>
            </a:br>
            <a:r>
              <a:rPr lang="en-US" dirty="0"/>
              <a:t>2. </a:t>
            </a:r>
            <a:r>
              <a:rPr lang="en-US" dirty="0" smtClean="0"/>
              <a:t>Wi-Fi </a:t>
            </a:r>
            <a:r>
              <a:rPr lang="en-US" dirty="0"/>
              <a:t>(Wireless networks)</a:t>
            </a:r>
            <a:br>
              <a:rPr lang="en-US" dirty="0"/>
            </a:br>
            <a:r>
              <a:rPr lang="en-US" dirty="0"/>
              <a:t>3. Dial-up</a:t>
            </a:r>
            <a:br>
              <a:rPr lang="en-US" dirty="0"/>
            </a:br>
            <a:r>
              <a:rPr lang="en-US" dirty="0"/>
              <a:t>4. Cable</a:t>
            </a:r>
            <a:br>
              <a:rPr lang="en-US" dirty="0"/>
            </a:br>
            <a:r>
              <a:rPr lang="en-US" dirty="0"/>
              <a:t>5. Satellite connection</a:t>
            </a:r>
            <a:br>
              <a:rPr lang="en-US" dirty="0"/>
            </a:br>
            <a:endParaRPr lang="en-US" dirty="0"/>
          </a:p>
        </p:txBody>
      </p:sp>
    </p:spTree>
    <p:extLst>
      <p:ext uri="{BB962C8B-B14F-4D97-AF65-F5344CB8AC3E}">
        <p14:creationId xmlns:p14="http://schemas.microsoft.com/office/powerpoint/2010/main" val="265050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a:t>
            </a:r>
            <a:r>
              <a:rPr lang="en-US" dirty="0" smtClean="0"/>
              <a:t>NETWORK</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48000" y="1997839"/>
            <a:ext cx="6096000" cy="3139321"/>
          </a:xfrm>
          <a:prstGeom prst="rect">
            <a:avLst/>
          </a:prstGeom>
        </p:spPr>
        <p:txBody>
          <a:bodyPr>
            <a:spAutoFit/>
          </a:bodyPr>
          <a:lstStyle/>
          <a:p>
            <a:r>
              <a:rPr lang="en-US" dirty="0"/>
              <a:t/>
            </a:r>
            <a:br>
              <a:rPr lang="en-US" dirty="0"/>
            </a:br>
            <a:r>
              <a:rPr lang="en-US" dirty="0"/>
              <a:t>There are mainly 2 types of computer network based on their </a:t>
            </a:r>
            <a:r>
              <a:rPr lang="en-US" dirty="0" smtClean="0"/>
              <a:t>size</a:t>
            </a:r>
          </a:p>
          <a:p>
            <a:r>
              <a:rPr lang="en-US" dirty="0"/>
              <a:t/>
            </a:r>
            <a:br>
              <a:rPr lang="en-US" dirty="0"/>
            </a:br>
            <a:r>
              <a:rPr lang="en-US" dirty="0"/>
              <a:t>1. LAN (Local area network): it's a group of network devices that allow communication between various connected device. It covers smaller areas such, colleges, schools, hospitals etc.</a:t>
            </a:r>
            <a:br>
              <a:rPr lang="en-US" dirty="0"/>
            </a:br>
            <a:r>
              <a:rPr lang="en-US" dirty="0"/>
              <a:t>2. WAN (Wide area network): It covers a large area than LAN</a:t>
            </a:r>
            <a:br>
              <a:rPr lang="en-US" dirty="0"/>
            </a:br>
            <a:endParaRPr lang="en-US" dirty="0"/>
          </a:p>
        </p:txBody>
      </p:sp>
    </p:spTree>
    <p:extLst>
      <p:ext uri="{BB962C8B-B14F-4D97-AF65-F5344CB8AC3E}">
        <p14:creationId xmlns:p14="http://schemas.microsoft.com/office/powerpoint/2010/main" val="282008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internet</a:t>
            </a:r>
            <a:endParaRPr lang="en-US" dirty="0"/>
          </a:p>
        </p:txBody>
      </p:sp>
      <p:sp>
        <p:nvSpPr>
          <p:cNvPr id="4" name="Content Placeholder 3"/>
          <p:cNvSpPr>
            <a:spLocks noGrp="1"/>
          </p:cNvSpPr>
          <p:nvPr>
            <p:ph idx="1"/>
          </p:nvPr>
        </p:nvSpPr>
        <p:spPr/>
        <p:txBody>
          <a:bodyPr/>
          <a:lstStyle/>
          <a:p>
            <a:endParaRPr lang="en-US" dirty="0"/>
          </a:p>
        </p:txBody>
      </p:sp>
      <p:sp>
        <p:nvSpPr>
          <p:cNvPr id="5" name="Content Placeholder 2"/>
          <p:cNvSpPr txBox="1">
            <a:spLocks/>
          </p:cNvSpPr>
          <p:nvPr/>
        </p:nvSpPr>
        <p:spPr>
          <a:xfrm>
            <a:off x="1066195" y="2248464"/>
            <a:ext cx="10353762"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smtClean="0">
                <a:effectLst/>
              </a:rPr>
              <a:t/>
            </a:r>
            <a:br>
              <a:rPr lang="en-US" dirty="0" smtClean="0">
                <a:effectLst/>
              </a:rPr>
            </a:br>
            <a:r>
              <a:rPr lang="en-US" dirty="0" smtClean="0">
                <a:effectLst/>
              </a:rPr>
              <a:t>1.Online discussion e.g.  WhatsApp, Facebook etc.</a:t>
            </a:r>
            <a:br>
              <a:rPr lang="en-US" dirty="0" smtClean="0">
                <a:effectLst/>
              </a:rPr>
            </a:br>
            <a:r>
              <a:rPr lang="en-US" dirty="0" smtClean="0">
                <a:effectLst/>
              </a:rPr>
              <a:t>2. Research e.g. Opera Mini, Google search etc.</a:t>
            </a:r>
            <a:br>
              <a:rPr lang="en-US" dirty="0" smtClean="0">
                <a:effectLst/>
              </a:rPr>
            </a:br>
            <a:r>
              <a:rPr lang="en-US" dirty="0" smtClean="0">
                <a:effectLst/>
              </a:rPr>
              <a:t>3. Online shopping e.g. Jumia, konga  etc.</a:t>
            </a:r>
            <a:endParaRPr lang="en-US" dirty="0"/>
          </a:p>
        </p:txBody>
      </p:sp>
    </p:spTree>
    <p:extLst>
      <p:ext uri="{BB962C8B-B14F-4D97-AF65-F5344CB8AC3E}">
        <p14:creationId xmlns:p14="http://schemas.microsoft.com/office/powerpoint/2010/main" val="320760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internet</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48000" y="2413338"/>
            <a:ext cx="6096000" cy="2031325"/>
          </a:xfrm>
          <a:prstGeom prst="rect">
            <a:avLst/>
          </a:prstGeom>
        </p:spPr>
        <p:txBody>
          <a:bodyPr>
            <a:spAutoFit/>
          </a:bodyPr>
          <a:lstStyle/>
          <a:p>
            <a:r>
              <a:rPr lang="en-US" dirty="0"/>
              <a:t/>
            </a:r>
            <a:br>
              <a:rPr lang="en-US" dirty="0"/>
            </a:br>
            <a:r>
              <a:rPr lang="en-US" dirty="0"/>
              <a:t>1. For research</a:t>
            </a:r>
            <a:br>
              <a:rPr lang="en-US" dirty="0"/>
            </a:br>
            <a:r>
              <a:rPr lang="en-US" dirty="0"/>
              <a:t>2. Electronic mail (email)</a:t>
            </a:r>
            <a:br>
              <a:rPr lang="en-US" dirty="0"/>
            </a:br>
            <a:r>
              <a:rPr lang="en-US" dirty="0"/>
              <a:t>3. Downloading files</a:t>
            </a:r>
            <a:br>
              <a:rPr lang="en-US" dirty="0"/>
            </a:br>
            <a:r>
              <a:rPr lang="en-US" dirty="0"/>
              <a:t>4. Education and self-improvement</a:t>
            </a:r>
            <a:br>
              <a:rPr lang="en-US" dirty="0"/>
            </a:br>
            <a:r>
              <a:rPr lang="en-US" dirty="0"/>
              <a:t>5. Friendship and dating</a:t>
            </a:r>
            <a:br>
              <a:rPr lang="en-US" dirty="0"/>
            </a:br>
            <a:endParaRPr lang="en-US" dirty="0"/>
          </a:p>
        </p:txBody>
      </p:sp>
    </p:spTree>
    <p:extLst>
      <p:ext uri="{BB962C8B-B14F-4D97-AF65-F5344CB8AC3E}">
        <p14:creationId xmlns:p14="http://schemas.microsoft.com/office/powerpoint/2010/main" val="3481327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internet</a:t>
            </a:r>
            <a:endParaRPr lang="en-US" dirty="0"/>
          </a:p>
        </p:txBody>
      </p:sp>
      <p:sp>
        <p:nvSpPr>
          <p:cNvPr id="3" name="Content Placeholder 2"/>
          <p:cNvSpPr>
            <a:spLocks noGrp="1"/>
          </p:cNvSpPr>
          <p:nvPr>
            <p:ph idx="1"/>
          </p:nvPr>
        </p:nvSpPr>
        <p:spPr/>
        <p:txBody>
          <a:bodyPr/>
          <a:lstStyle/>
          <a:p>
            <a:pPr marL="0" indent="0">
              <a:buNone/>
            </a:pPr>
            <a:r>
              <a:rPr lang="en-US" dirty="0">
                <a:effectLst/>
              </a:rPr>
              <a:t/>
            </a:r>
            <a:br>
              <a:rPr lang="en-US" dirty="0">
                <a:effectLst/>
              </a:rPr>
            </a:br>
            <a:r>
              <a:rPr lang="en-US" dirty="0">
                <a:effectLst/>
              </a:rPr>
              <a:t>1. Get information, knowledge and learn new skills</a:t>
            </a:r>
            <a:br>
              <a:rPr lang="en-US" dirty="0">
                <a:effectLst/>
              </a:rPr>
            </a:br>
            <a:r>
              <a:rPr lang="en-US" dirty="0">
                <a:effectLst/>
              </a:rPr>
              <a:t>2. Address, mapping, contact</a:t>
            </a:r>
            <a:br>
              <a:rPr lang="en-US" dirty="0">
                <a:effectLst/>
              </a:rPr>
            </a:br>
            <a:r>
              <a:rPr lang="en-US" dirty="0">
                <a:effectLst/>
              </a:rPr>
              <a:t>3. Selling and making money</a:t>
            </a:r>
            <a:br>
              <a:rPr lang="en-US" dirty="0">
                <a:effectLst/>
              </a:rPr>
            </a:br>
            <a:r>
              <a:rPr lang="en-US" dirty="0">
                <a:effectLst/>
              </a:rPr>
              <a:t>4. Banking, bills and shopping</a:t>
            </a:r>
            <a:br>
              <a:rPr lang="en-US" dirty="0">
                <a:effectLst/>
              </a:rPr>
            </a:br>
            <a:r>
              <a:rPr lang="en-US" dirty="0">
                <a:effectLst/>
              </a:rPr>
              <a:t>5. Entertainment</a:t>
            </a:r>
            <a:br>
              <a:rPr lang="en-US" dirty="0">
                <a:effectLst/>
              </a:rPr>
            </a:br>
            <a:r>
              <a:rPr lang="en-US" dirty="0">
                <a:effectLst/>
              </a:rPr>
              <a:t>6. Work from </a:t>
            </a:r>
            <a:r>
              <a:rPr lang="en-US" dirty="0" smtClean="0">
                <a:effectLst/>
              </a:rPr>
              <a:t>home</a:t>
            </a:r>
            <a:endParaRPr lang="en-US" dirty="0"/>
          </a:p>
        </p:txBody>
      </p:sp>
    </p:spTree>
    <p:extLst>
      <p:ext uri="{BB962C8B-B14F-4D97-AF65-F5344CB8AC3E}">
        <p14:creationId xmlns:p14="http://schemas.microsoft.com/office/powerpoint/2010/main" val="267646601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85</TotalTime>
  <Words>69</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INTERNET</vt:lpstr>
      <vt:lpstr> JORDAN  </vt:lpstr>
      <vt:lpstr>TABLE OF CONTENT</vt:lpstr>
      <vt:lpstr>DEFINITION OF INTERNET</vt:lpstr>
      <vt:lpstr>TYPES OF INTERNET CONNECTION</vt:lpstr>
      <vt:lpstr>TYPES OF COMPUTER NETWORK </vt:lpstr>
      <vt:lpstr>Examples of internet</vt:lpstr>
      <vt:lpstr>Uses of internet</vt:lpstr>
      <vt:lpstr>Advantages of internet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FIRST AboCoders PRESENTATION   C Topic of presentation: INTERNET   DEFINITION INTERNET (interconnected network): Is a worldwide system of connected networks which allows computer users to connect with computers all over the world and which carries email     TYPES OF INTERNET CONNECTION 1. Mobile 2. WiFi (Wireless networks) 3. Dial-up 4. Cable 5. Satellite connection   TYPES OF COMPUTER NETWORK There are mainly 2 types of computer network based on their size 1. LAN (Local area network): it's a group of network devices that allow communication between various connected device. It covers smaller areas such, colleges, schools, hospitals etc. 2. WAN (Wide area network): It covers a large area than LAN   EXAMPLES OF INTERNET 1.Online discussion e.g  WhatsApp, Facebook etc. 2. Research e.g Opera Mini, Google search etc. 3. Online shopping e.g Jumia, konga etc.   USES OF INTERNET 1. For research 2. Electronic mail (email) 3. Downloading files 4. Education and self-improvement 5. Friendship and dating     ADVANTAGES OF INTERNET  1. Get information, knowledge and learn new skills 2. Address, mapping, contact 3. Selling and making money 4. Banking, bills and shopping 5. Entertainment 6. Work from home</dc:title>
  <dc:creator>AboCoders06</dc:creator>
  <cp:lastModifiedBy>AboCoders06</cp:lastModifiedBy>
  <cp:revision>8</cp:revision>
  <dcterms:created xsi:type="dcterms:W3CDTF">2022-09-19T21:18:13Z</dcterms:created>
  <dcterms:modified xsi:type="dcterms:W3CDTF">2022-09-21T20:23:59Z</dcterms:modified>
</cp:coreProperties>
</file>