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28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10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335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583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384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6267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018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985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999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653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390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140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179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182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77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806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40B6-9A29-4870-8996-EBB12FF9676A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7F747F-416A-46B7-AA29-E40689738F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462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30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72"/>
            <a:ext cx="9144000" cy="472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16632"/>
            <a:ext cx="5759450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61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738226" y="320675"/>
            <a:ext cx="5612130" cy="2820294"/>
          </a:xfrm>
          <a:prstGeom prst="rect">
            <a:avLst/>
          </a:prstGeom>
        </p:spPr>
      </p:pic>
      <p:pic>
        <p:nvPicPr>
          <p:cNvPr id="3" name="2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1765935" y="3444132"/>
            <a:ext cx="5612130" cy="31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8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0626"/>
            <a:ext cx="5832647" cy="2684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05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35" y="0"/>
            <a:ext cx="7306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5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60648"/>
            <a:ext cx="5759450" cy="73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77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16632"/>
            <a:ext cx="5759450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24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88640"/>
            <a:ext cx="6221413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14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88640"/>
            <a:ext cx="6221413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58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0"/>
            <a:ext cx="575945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12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0"/>
            <a:ext cx="575945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18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8640"/>
            <a:ext cx="575945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3843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0</Words>
  <Application>Microsoft Office PowerPoint</Application>
  <PresentationFormat>Presentación en pantalla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Jexica</dc:creator>
  <cp:lastModifiedBy>Microsoft</cp:lastModifiedBy>
  <cp:revision>4</cp:revision>
  <dcterms:created xsi:type="dcterms:W3CDTF">2015-12-05T22:42:29Z</dcterms:created>
  <dcterms:modified xsi:type="dcterms:W3CDTF">2015-12-16T23:54:19Z</dcterms:modified>
</cp:coreProperties>
</file>