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456" r:id="rId3"/>
    <p:sldId id="392" r:id="rId4"/>
    <p:sldId id="393" r:id="rId5"/>
    <p:sldId id="455" r:id="rId6"/>
    <p:sldId id="457" r:id="rId7"/>
    <p:sldId id="458" r:id="rId8"/>
    <p:sldId id="4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7B28C-E733-4F57-AEB0-87038B3C403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4216B-A18D-4AF8-B598-2E7896617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200" u="sng" dirty="0">
                <a:solidFill>
                  <a:schemeClr val="bg1"/>
                </a:solidFill>
                <a:latin typeface="Frutiger 45 Light" pitchFamily="2" charset="0"/>
              </a:rPr>
              <a:t>WHAT KIND OF MEMOS DO WE WRITE </a:t>
            </a:r>
            <a:r>
              <a:rPr lang="pt-PT" altLang="en-US" sz="1200" u="sng" dirty="0">
                <a:solidFill>
                  <a:schemeClr val="bg1"/>
                </a:solidFill>
                <a:latin typeface="Frutiger 45 Light" pitchFamily="2" charset="0"/>
              </a:rPr>
              <a:t>as Researchers</a:t>
            </a:r>
            <a:r>
              <a:rPr lang="en-US" altLang="en-US" sz="1200" u="sng" dirty="0">
                <a:solidFill>
                  <a:schemeClr val="bg1"/>
                </a:solidFill>
                <a:latin typeface="Frutiger 45 Light" pitchFamily="2" charset="0"/>
              </a:rPr>
              <a:t>?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75000"/>
              <a:buFontTx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Frutiger 45 Light" pitchFamily="2" charset="0"/>
              </a:rPr>
              <a:t>Recommendations / research summaries /</a:t>
            </a:r>
            <a:endParaRPr lang="pt-PT" altLang="en-US" sz="1200" b="1" dirty="0">
              <a:solidFill>
                <a:schemeClr val="bg1"/>
              </a:solidFill>
              <a:latin typeface="Frutiger 45 Light" pitchFamily="2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75000"/>
              <a:buFontTx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Frutiger 45 Light" pitchFamily="2" charset="0"/>
              </a:rPr>
              <a:t>meeting summaries / status reports / assessments </a:t>
            </a:r>
            <a:endParaRPr lang="pt-PT" altLang="en-US" sz="1200" b="1" dirty="0">
              <a:solidFill>
                <a:schemeClr val="bg1"/>
              </a:solidFill>
              <a:latin typeface="Frutiger 45 Light" pitchFamily="2" charset="0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75000"/>
              <a:buFontTx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Frutiger 45 Light" pitchFamily="2" charset="0"/>
              </a:rPr>
              <a:t>issue sheets ...</a:t>
            </a:r>
            <a:endParaRPr lang="pt-PT" altLang="en-US" sz="1200" b="1" dirty="0">
              <a:solidFill>
                <a:schemeClr val="bg1"/>
              </a:solidFill>
              <a:latin typeface="Frutiger 45 Light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ED5EF7-D444-4B1F-9F89-945AE75D13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89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ED5EF7-D444-4B1F-9F89-945AE75D13DA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46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E06D-8A7C-45DD-B1A7-786FC1C96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E26A3-5047-455C-8D45-206409B31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1180-5512-4803-BC72-4530D6EE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6882-96F6-401C-BD47-6E0E3DDB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D416-BC58-4E3C-A06B-A9E2BE48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7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48AC-F9D6-43BB-9B90-3816B591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B15FB-9906-4A39-8E8C-8D982B55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15EB-9FC8-4BE3-A77E-C83FDC3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4F42E-F545-4428-84E0-1F51950C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5240-BEBF-48A6-BB48-4827F655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7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E0649-4395-463E-A0AC-BC4F10BEA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99FBE-E235-48B1-AE40-722D7DB3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3CD9-9D39-405F-914D-C75D9989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E452-FCBA-4B77-96A4-15C83D43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CACE-8769-4007-A86B-A46A8F63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A4E-B7FB-4953-9DEB-D6F3D8287EB4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0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06-1260-4BA9-A412-DA570BF37D07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1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6A80-B7AD-4DA3-BA15-33777F52B405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2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A4C4-390C-45DB-BF06-5FDDCE53E13E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9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41A-0D4D-4168-B04C-CCDAFF67B071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5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C551-4511-4AE3-9E63-A81012BABE54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7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3C5-213F-44A1-9903-A074973C8D84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25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D6CC-2431-45BC-B8CF-A1C01AC45740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03E8-CE90-421A-88CC-532570F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16D-0426-434E-9CE6-66D7550B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9690-5B56-4818-BFE1-D2CBBEE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B999-7D76-452A-87E0-E6D6CEDA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824-B85E-4A5A-82F0-EE502EF0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6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4BAD-E8DD-4B33-9EB0-E51245B0CBEB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21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3CD-82EE-46CC-AB9E-03B75EB66B55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99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8AEE-D816-4D34-8AA3-7195D493260F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86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09E1-1500-46E0-9AA7-DA21464CAF59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171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169-2D20-4882-99B9-F647DB41291A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27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AE70-E7A2-4720-81EC-1536AF6A4B1D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5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EE4E-6915-45B5-9740-FA4FDC5D511C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03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8DFA-67C6-4608-8309-289B8A11E7DB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62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82C7-CDFE-4481-B054-0D9E7EB69DD1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07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3 colum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860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2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EBC5-E033-44A4-BC51-EBA06995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8F2B-C09D-4D77-BB03-0E1A101A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49D3-867C-4035-9F8B-F60D627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25C8-FC15-4F66-918A-C5DD25B1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06D6-EED4-4B22-9AE8-93938D28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39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AAC6C-AFFC-46E2-A41C-F4AC0673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5207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3 colum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371601" y="357657"/>
            <a:ext cx="9448801" cy="860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1345979" y="1782618"/>
            <a:ext cx="9500044" cy="463665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831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92481" y="676656"/>
            <a:ext cx="10887287" cy="5715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0"/>
            <a:ext cx="10887287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92481" y="2020825"/>
            <a:ext cx="10887287" cy="4079875"/>
          </a:xfrm>
        </p:spPr>
        <p:txBody>
          <a:bodyPr/>
          <a:lstStyle>
            <a:lvl1pPr>
              <a:spcBef>
                <a:spcPts val="800"/>
              </a:spcBef>
              <a:defRPr>
                <a:solidFill>
                  <a:srgbClr val="5F5F5F"/>
                </a:solidFill>
              </a:defRPr>
            </a:lvl1pPr>
            <a:lvl2pPr>
              <a:defRPr>
                <a:solidFill>
                  <a:srgbClr val="5F5F5F"/>
                </a:solidFill>
              </a:defRPr>
            </a:lvl2pPr>
            <a:lvl3pPr>
              <a:defRPr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10887287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30818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92480" y="676656"/>
            <a:ext cx="10888896" cy="571500"/>
          </a:xfrm>
        </p:spPr>
        <p:txBody>
          <a:bodyPr wrap="square"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0" y="1280160"/>
            <a:ext cx="10880429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10887287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34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F79-EA1D-43C5-8C83-00F36070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B02E-B109-47E2-A9E6-48C018C1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66906-C59B-4AD8-A940-25B0A0CD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4588B-EBBD-4B7B-B337-4C0B03AB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00A91-30D8-4F70-8612-8F43033C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453FC-00D1-4279-9366-D70212C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782C-4083-4CDC-9497-A262967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75D84-CACB-4F2D-B07D-45325B06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4D049-1893-45BC-A887-EC1C2A00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0EBF5-86AC-4FE4-A492-3B92AFC7F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1BF0C-637E-40DD-BF01-F3E06D38A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7BE57-1D5F-4985-BE54-2A6166EF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F44BA-8824-42DA-941E-83059B13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7E965-CA03-4D6F-BF04-79DC0B3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FB44-450C-4E92-AF46-BF88AE87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2F43-6D36-4372-B4A6-6E1D4C3B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3FB61-F462-45A4-99B8-65111384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E12A3-2A75-4A26-BC19-39992F09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5A0D7-F957-4EC5-9906-DEC0B828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C1C37-C285-4430-8481-2B816AC6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86B5C-0FCC-4E63-8B37-9F486F6C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249D-E4DF-4EA1-8EEF-C40A4517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63F1-FD87-4F73-8846-7B08319C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152BC-3BBE-4996-AA5C-15745F16D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B2716-70E3-4718-84E6-DE46A8A4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3F8B3-2CAF-4932-8115-5A3E2CC5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A403-BD92-412D-8F5D-02C3A816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CB7E-AD8D-4A2D-A2C7-63B9CBB2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8A901-D5CC-4429-A54A-71BE2EFF3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632DA-BD90-4BE6-B55D-E565FC12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37798-E73E-42BB-BB5B-70C5CC3E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B67C1-77C2-4847-ABFE-D90E4868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F81AA-701E-488A-A532-5ECAA02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7C886-9F34-43BD-A98E-2EAC25DD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C518-61B6-46EB-A9C2-F3CBCF7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C885-5B2A-49EC-845F-AD11671D9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C213-EE84-4FD3-BEDE-4E5FEAF17D6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588F-5100-46FD-B51E-AACFCE5BD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31D4-A05E-44A1-BDAD-13822C9F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2F7B-3245-40DC-BCBD-D3F03DDF2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DD4A2C-B1E4-482F-A0A3-913456D1626D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MSDF 1718_Analisis de Mercados_Mod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7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otanalysis.com/blog/one-page-memo" TargetMode="External"/><Relationship Id="rId2" Type="http://schemas.openxmlformats.org/officeDocument/2006/relationships/hyperlink" Target="http://www.marketingjournal.org/what-marketers-can-learn-from-pgs-one-page-memo-madison-bloom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ressbooks.bccampus.ca/technicalwriting/chapter/1-routine-correspondence/" TargetMode="External"/><Relationship Id="rId4" Type="http://schemas.openxmlformats.org/officeDocument/2006/relationships/hyperlink" Target="https://extremepresentation.typepad.com/blog/2006/09/the_pg_1page_m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AFBC-DEFF-45A4-ABDB-D8E38973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571"/>
            <a:ext cx="10515600" cy="7347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Trabajo</a:t>
            </a:r>
            <a:r>
              <a:rPr lang="en-US" dirty="0"/>
              <a:t> individual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45F34-5182-447E-96C5-E27A4409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42B03-9E67-4A48-9948-32A51A1276AA}"/>
              </a:ext>
            </a:extLst>
          </p:cNvPr>
          <p:cNvSpPr txBox="1"/>
          <p:nvPr/>
        </p:nvSpPr>
        <p:spPr>
          <a:xfrm>
            <a:off x="515816" y="1383324"/>
            <a:ext cx="109962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Selecciona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un product 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grupo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productos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sobre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que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haya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información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online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Samsung vs Apple, Televisión a la carta,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Productos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bancarios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Cuenta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Nómina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ING, …),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cruceros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…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Analiza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elementos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clave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estrategia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precios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Comparación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con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competencia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Comparación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entre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diferentes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modelos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de la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misma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marca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Cambios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precios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el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tiempo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Presentación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resultados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 Max 1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página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33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CB4B073-3120-48AF-B844-1C4D5457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3" y="365125"/>
            <a:ext cx="10515600" cy="638402"/>
          </a:xfrm>
        </p:spPr>
        <p:txBody>
          <a:bodyPr>
            <a:normAutofit/>
          </a:bodyPr>
          <a:lstStyle/>
          <a:p>
            <a:r>
              <a:rPr lang="en-US" sz="3600" b="1" dirty="0"/>
              <a:t>Memo Writing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639FCF6-364B-49FC-B2CF-439860CB68D4}"/>
              </a:ext>
            </a:extLst>
          </p:cNvPr>
          <p:cNvSpPr txBox="1">
            <a:spLocks noChangeArrowheads="1"/>
          </p:cNvSpPr>
          <p:nvPr/>
        </p:nvSpPr>
        <p:spPr>
          <a:xfrm>
            <a:off x="1465263" y="2311400"/>
            <a:ext cx="7770812" cy="4410075"/>
          </a:xfrm>
          <a:prstGeom prst="rect">
            <a:avLst/>
          </a:prstGeom>
          <a:noFill/>
          <a:ln/>
        </p:spPr>
        <p:txBody>
          <a:bodyPr vert="horz" lIns="107950" tIns="53975" rIns="107950" bIns="5397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 pitchFamily="2" charset="0"/>
                <a:ea typeface="+mn-ea"/>
                <a:cs typeface="+mn-cs"/>
              </a:rPr>
              <a:t>Key is to put the </a:t>
            </a: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 pitchFamily="2" charset="0"/>
                <a:ea typeface="+mn-ea"/>
                <a:cs typeface="+mn-cs"/>
              </a:rPr>
              <a:t>most important things first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7D6FF4C-C186-4C71-A073-4377E6BDBE6A}"/>
              </a:ext>
            </a:extLst>
          </p:cNvPr>
          <p:cNvSpPr txBox="1">
            <a:spLocks noChangeArrowheads="1"/>
          </p:cNvSpPr>
          <p:nvPr/>
        </p:nvSpPr>
        <p:spPr>
          <a:xfrm>
            <a:off x="857250" y="1492399"/>
            <a:ext cx="9453563" cy="7620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 pitchFamily="2" charset="0"/>
                <a:ea typeface="+mj-ea"/>
                <a:cs typeface="+mj-cs"/>
              </a:rPr>
              <a:t>The Inverted Pyramid Principle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238E0806-7012-47ED-BF6C-4AC6E1345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21000"/>
            <a:ext cx="373380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ABEA36ED-056F-4FA8-AB48-244CD8E74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921000"/>
            <a:ext cx="373380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97F7F41D-A3B6-4067-A09A-8E2B25ADD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2921000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FD047D53-C57A-47B6-B68C-F55E0DC4E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4544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1A842CD3-5FBA-4B29-AFDB-AB579C235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749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9898F093-AE99-4ABC-BC2C-2605975F6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356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F7B5136-155A-4F71-BAF7-4D17DE3F2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017500"/>
            <a:ext cx="5029200" cy="299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>
            <a:lvl1pPr algn="l" defTabSz="655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7350" algn="l" defTabSz="655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74700" algn="l" defTabSz="655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62050" algn="l" defTabSz="655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9400" algn="l" defTabSz="655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06600" defTabSz="655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463800" defTabSz="655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21000" defTabSz="655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78200" defTabSz="655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655638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 pitchFamily="2" charset="0"/>
                <a:ea typeface="+mn-ea"/>
                <a:cs typeface="+mn-cs"/>
              </a:rPr>
              <a:t>TITLE</a:t>
            </a:r>
          </a:p>
          <a:p>
            <a:pPr marL="0" marR="0" lvl="0" indent="0" algn="ctr" defTabSz="655638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Light" pitchFamily="2" charset="0"/>
              <a:ea typeface="+mn-ea"/>
              <a:cs typeface="+mn-cs"/>
            </a:endParaRPr>
          </a:p>
          <a:p>
            <a:pPr marL="0" marR="0" lvl="0" indent="0" algn="ctr" defTabSz="655638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 pitchFamily="2" charset="0"/>
                <a:ea typeface="+mn-ea"/>
                <a:cs typeface="+mn-cs"/>
              </a:rPr>
              <a:t>WHO, WHAT, WHEN,</a:t>
            </a:r>
          </a:p>
          <a:p>
            <a:pPr marL="0" marR="0" lvl="0" indent="0" algn="ctr" defTabSz="655638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 pitchFamily="2" charset="0"/>
                <a:ea typeface="+mn-ea"/>
                <a:cs typeface="+mn-cs"/>
              </a:rPr>
              <a:t>WHY, WHERE</a:t>
            </a:r>
          </a:p>
          <a:p>
            <a:pPr marL="0" marR="0" lvl="0" indent="0" algn="ctr" defTabSz="655638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Light" pitchFamily="2" charset="0"/>
              <a:ea typeface="+mn-ea"/>
              <a:cs typeface="+mn-cs"/>
            </a:endParaRPr>
          </a:p>
          <a:p>
            <a:pPr marL="0" marR="0" lvl="0" indent="0" algn="ctr" defTabSz="655638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 pitchFamily="2" charset="0"/>
                <a:ea typeface="+mn-ea"/>
                <a:cs typeface="+mn-cs"/>
              </a:rPr>
              <a:t> CONCLUSION</a:t>
            </a:r>
          </a:p>
          <a:p>
            <a:pPr marL="0" marR="0" lvl="0" indent="0" algn="ctr" defTabSz="655638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Light" pitchFamily="2" charset="0"/>
              <a:ea typeface="+mn-ea"/>
              <a:cs typeface="+mn-cs"/>
            </a:endParaRPr>
          </a:p>
          <a:p>
            <a:pPr marL="0" marR="0" lvl="0" indent="0" algn="ctr" defTabSz="655638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 pitchFamily="2" charset="0"/>
                <a:ea typeface="+mn-ea"/>
                <a:cs typeface="+mn-cs"/>
              </a:rPr>
              <a:t>SUPPORT </a:t>
            </a:r>
          </a:p>
        </p:txBody>
      </p:sp>
    </p:spTree>
    <p:extLst>
      <p:ext uri="{BB962C8B-B14F-4D97-AF65-F5344CB8AC3E}">
        <p14:creationId xmlns:p14="http://schemas.microsoft.com/office/powerpoint/2010/main" val="13894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0768A4-D119-4E7C-8FFB-07DB7F12C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723" y="965200"/>
            <a:ext cx="7180553" cy="4290381"/>
          </a:xfrm>
          <a:prstGeom prst="rect">
            <a:avLst/>
          </a:prstGeom>
          <a:ln w="190500">
            <a:solidFill>
              <a:srgbClr val="FFFFFF"/>
            </a:solidFill>
          </a:ln>
          <a:effectLst>
            <a:reflection blurRad="38100" stA="52000" endA="300" endPos="30000" dir="5400000" sy="-100000" algn="bl" rotWithShape="0"/>
            <a:softEdge rad="1905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32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AFBC-DEFF-45A4-ABDB-D8E38973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571"/>
            <a:ext cx="10515600" cy="7347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Análisis</a:t>
            </a:r>
            <a:r>
              <a:rPr lang="en-US" dirty="0"/>
              <a:t> DAFO (SWOT)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45F34-5182-447E-96C5-E27A4409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63EF5-A063-46D7-B22D-1B24D504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250950"/>
            <a:ext cx="63150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9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89E30-F83A-4A05-BD77-7335E511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C7EB8-E068-481B-AC38-1F333B3E1C65}"/>
              </a:ext>
            </a:extLst>
          </p:cNvPr>
          <p:cNvSpPr/>
          <p:nvPr/>
        </p:nvSpPr>
        <p:spPr>
          <a:xfrm>
            <a:off x="726830" y="983958"/>
            <a:ext cx="10626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hlinkClick r:id="rId2"/>
              </a:rPr>
              <a:t>http://www.marketingjournal.org/what-marketers-can-learn-from-pgs-one-page-memo-madison-bloom/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8C6D8-68AE-4DC2-900C-6C2582D8F0C7}"/>
              </a:ext>
            </a:extLst>
          </p:cNvPr>
          <p:cNvSpPr/>
          <p:nvPr/>
        </p:nvSpPr>
        <p:spPr>
          <a:xfrm>
            <a:off x="771243" y="3219670"/>
            <a:ext cx="5269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hlinkClick r:id="rId3"/>
              </a:rPr>
              <a:t>https://www.swotanalysis.com/blog/one-page-memo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CEB4C-84FB-4A99-9EC0-F067D2A40E5F}"/>
              </a:ext>
            </a:extLst>
          </p:cNvPr>
          <p:cNvSpPr/>
          <p:nvPr/>
        </p:nvSpPr>
        <p:spPr>
          <a:xfrm>
            <a:off x="726830" y="1515593"/>
            <a:ext cx="10163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hlinkClick r:id="rId4"/>
              </a:rPr>
              <a:t>https://extremepresentation.typepad.com/blog/2006/09/the_pg_1page_me.html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1BA0A-4827-4810-9958-9502996B5407}"/>
              </a:ext>
            </a:extLst>
          </p:cNvPr>
          <p:cNvSpPr/>
          <p:nvPr/>
        </p:nvSpPr>
        <p:spPr>
          <a:xfrm>
            <a:off x="726830" y="2229132"/>
            <a:ext cx="10626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  <a:hlinkClick r:id="rId5"/>
              </a:rPr>
              <a:t>https://pressbooks.bccampus.ca/technicalwriting/chapter/1-routine-correspondence/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4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EA210-700D-4519-99A9-42FBD96C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5C819-1642-426B-8FBB-E8D9BAF6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02" y="975579"/>
            <a:ext cx="50863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6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3C7DB-D921-4148-8C0B-5C57A42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7244C-5216-49F4-B88C-5DFB0AAA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01" y="234785"/>
            <a:ext cx="5782356" cy="64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Frutiger 45 Light</vt:lpstr>
      <vt:lpstr>Wingdings</vt:lpstr>
      <vt:lpstr>Office Theme</vt:lpstr>
      <vt:lpstr>Depth</vt:lpstr>
      <vt:lpstr>Trabajo individual</vt:lpstr>
      <vt:lpstr>Memo Writing</vt:lpstr>
      <vt:lpstr>PowerPoint Presentation</vt:lpstr>
      <vt:lpstr>Análisis DAFO (SWOT)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individual</dc:title>
  <dc:creator>Itziar Lomba</dc:creator>
  <cp:lastModifiedBy>Itziar Lomba</cp:lastModifiedBy>
  <cp:revision>1</cp:revision>
  <dcterms:created xsi:type="dcterms:W3CDTF">2019-04-01T16:22:04Z</dcterms:created>
  <dcterms:modified xsi:type="dcterms:W3CDTF">2019-04-01T16:22:54Z</dcterms:modified>
</cp:coreProperties>
</file>