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7" r:id="rId2"/>
    <p:sldId id="256" r:id="rId3"/>
    <p:sldId id="258" r:id="rId4"/>
    <p:sldId id="266" r:id="rId5"/>
    <p:sldId id="267" r:id="rId6"/>
    <p:sldId id="259" r:id="rId7"/>
    <p:sldId id="262" r:id="rId8"/>
    <p:sldId id="260" r:id="rId9"/>
    <p:sldId id="263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asanvazquez@hotmail.com" initials="j" lastIdx="1" clrIdx="0">
    <p:extLst>
      <p:ext uri="{19B8F6BF-5375-455C-9EA6-DF929625EA0E}">
        <p15:presenceInfo xmlns:p15="http://schemas.microsoft.com/office/powerpoint/2012/main" userId="24f2616975baad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CEB52-D73E-426E-8A92-108D60E2FD5B}" v="34" dt="2019-04-25T15:23:09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casanvazquez@hotmail.com" userId="24f2616975baadfc" providerId="LiveId" clId="{3F939A47-F088-4B9F-AD1D-91196B127D02}"/>
    <pc:docChg chg="undo custSel mod addSld modSld sldOrd">
      <pc:chgData name="jcasanvazquez@hotmail.com" userId="24f2616975baadfc" providerId="LiveId" clId="{3F939A47-F088-4B9F-AD1D-91196B127D02}" dt="2019-04-22T16:49:04.464" v="1307" actId="20577"/>
      <pc:docMkLst>
        <pc:docMk/>
      </pc:docMkLst>
      <pc:sldChg chg="addSp delSp modSp mod setBg setClrOvrMap">
        <pc:chgData name="jcasanvazquez@hotmail.com" userId="24f2616975baadfc" providerId="LiveId" clId="{3F939A47-F088-4B9F-AD1D-91196B127D02}" dt="2019-04-22T15:56:31.584" v="1255" actId="20577"/>
        <pc:sldMkLst>
          <pc:docMk/>
          <pc:sldMk cId="3770295930" sldId="256"/>
        </pc:sldMkLst>
        <pc:spChg chg="add mod">
          <ac:chgData name="jcasanvazquez@hotmail.com" userId="24f2616975baadfc" providerId="LiveId" clId="{3F939A47-F088-4B9F-AD1D-91196B127D02}" dt="2019-04-22T15:54:21.504" v="1239" actId="1076"/>
          <ac:spMkLst>
            <pc:docMk/>
            <pc:sldMk cId="3770295930" sldId="256"/>
            <ac:spMk id="4" creationId="{107E6362-C441-4BFA-B964-E2719E05CB74}"/>
          </ac:spMkLst>
        </pc:spChg>
        <pc:spChg chg="add mod">
          <ac:chgData name="jcasanvazquez@hotmail.com" userId="24f2616975baadfc" providerId="LiveId" clId="{3F939A47-F088-4B9F-AD1D-91196B127D02}" dt="2019-04-22T15:29:19.333" v="268" actId="767"/>
          <ac:spMkLst>
            <pc:docMk/>
            <pc:sldMk cId="3770295930" sldId="256"/>
            <ac:spMk id="7" creationId="{4959CCC4-C223-424A-95E0-2EDBC87D6BE7}"/>
          </ac:spMkLst>
        </pc:spChg>
        <pc:spChg chg="add mod">
          <ac:chgData name="jcasanvazquez@hotmail.com" userId="24f2616975baadfc" providerId="LiveId" clId="{3F939A47-F088-4B9F-AD1D-91196B127D02}" dt="2019-04-22T15:35:13.273" v="709" actId="123"/>
          <ac:spMkLst>
            <pc:docMk/>
            <pc:sldMk cId="3770295930" sldId="256"/>
            <ac:spMk id="9" creationId="{B86F163A-EAE7-4CFB-ADE7-A0CB2E03A3EC}"/>
          </ac:spMkLst>
        </pc:spChg>
        <pc:spChg chg="add del">
          <ac:chgData name="jcasanvazquez@hotmail.com" userId="24f2616975baadfc" providerId="LiveId" clId="{3F939A47-F088-4B9F-AD1D-91196B127D02}" dt="2019-04-22T15:28:29.410" v="254" actId="26606"/>
          <ac:spMkLst>
            <pc:docMk/>
            <pc:sldMk cId="3770295930" sldId="256"/>
            <ac:spMk id="11" creationId="{4F71A406-3CB7-4E4D-B434-24E6AA4F3997}"/>
          </ac:spMkLst>
        </pc:spChg>
        <pc:spChg chg="add mod">
          <ac:chgData name="jcasanvazquez@hotmail.com" userId="24f2616975baadfc" providerId="LiveId" clId="{3F939A47-F088-4B9F-AD1D-91196B127D02}" dt="2019-04-22T15:56:31.584" v="1255" actId="20577"/>
          <ac:spMkLst>
            <pc:docMk/>
            <pc:sldMk cId="3770295930" sldId="256"/>
            <ac:spMk id="12" creationId="{30E8FC70-6CC5-432D-89B9-8DDBE8E40EF9}"/>
          </ac:spMkLst>
        </pc:spChg>
        <pc:picChg chg="add del mod ord">
          <ac:chgData name="jcasanvazquez@hotmail.com" userId="24f2616975baadfc" providerId="LiveId" clId="{3F939A47-F088-4B9F-AD1D-91196B127D02}" dt="2019-04-22T15:53:15.401" v="1227" actId="478"/>
          <ac:picMkLst>
            <pc:docMk/>
            <pc:sldMk cId="3770295930" sldId="256"/>
            <ac:picMk id="5" creationId="{C62C4B6D-E02F-4D87-B0F2-684A45AD6B99}"/>
          </ac:picMkLst>
        </pc:picChg>
        <pc:picChg chg="add del mod">
          <ac:chgData name="jcasanvazquez@hotmail.com" userId="24f2616975baadfc" providerId="LiveId" clId="{3F939A47-F088-4B9F-AD1D-91196B127D02}" dt="2019-04-22T15:30:32.758" v="269" actId="478"/>
          <ac:picMkLst>
            <pc:docMk/>
            <pc:sldMk cId="3770295930" sldId="256"/>
            <ac:picMk id="6" creationId="{DDB5F41D-A889-43DC-A028-8663DB303211}"/>
          </ac:picMkLst>
        </pc:picChg>
        <pc:picChg chg="add del mod ord">
          <ac:chgData name="jcasanvazquez@hotmail.com" userId="24f2616975baadfc" providerId="LiveId" clId="{3F939A47-F088-4B9F-AD1D-91196B127D02}" dt="2019-04-22T15:53:13.734" v="1226" actId="478"/>
          <ac:picMkLst>
            <pc:docMk/>
            <pc:sldMk cId="3770295930" sldId="256"/>
            <ac:picMk id="8" creationId="{7CA66CC5-731C-4930-9DB4-CAF528BA8CDA}"/>
          </ac:picMkLst>
        </pc:picChg>
        <pc:picChg chg="add mod">
          <ac:chgData name="jcasanvazquez@hotmail.com" userId="24f2616975baadfc" providerId="LiveId" clId="{3F939A47-F088-4B9F-AD1D-91196B127D02}" dt="2019-04-22T15:54:06.744" v="1234" actId="1076"/>
          <ac:picMkLst>
            <pc:docMk/>
            <pc:sldMk cId="3770295930" sldId="256"/>
            <ac:picMk id="10" creationId="{B6F33FA4-ABAF-4C8C-8577-9A9EB2AD8D92}"/>
          </ac:picMkLst>
        </pc:picChg>
        <pc:picChg chg="add mod">
          <ac:chgData name="jcasanvazquez@hotmail.com" userId="24f2616975baadfc" providerId="LiveId" clId="{3F939A47-F088-4B9F-AD1D-91196B127D02}" dt="2019-04-22T15:54:18.844" v="1238" actId="1076"/>
          <ac:picMkLst>
            <pc:docMk/>
            <pc:sldMk cId="3770295930" sldId="256"/>
            <ac:picMk id="14" creationId="{B0EEC697-7486-4724-9317-C6DEF9F5ECD4}"/>
          </ac:picMkLst>
        </pc:picChg>
        <pc:cxnChg chg="add del">
          <ac:chgData name="jcasanvazquez@hotmail.com" userId="24f2616975baadfc" providerId="LiveId" clId="{3F939A47-F088-4B9F-AD1D-91196B127D02}" dt="2019-04-22T15:28:38.682" v="256" actId="26606"/>
          <ac:cxnSpMkLst>
            <pc:docMk/>
            <pc:sldMk cId="3770295930" sldId="256"/>
            <ac:cxnSpMk id="13" creationId="{2EC607CC-319E-425D-8A0C-EC6E84F6C377}"/>
          </ac:cxnSpMkLst>
        </pc:cxnChg>
      </pc:sldChg>
      <pc:sldChg chg="addSp delSp modSp ord">
        <pc:chgData name="jcasanvazquez@hotmail.com" userId="24f2616975baadfc" providerId="LiveId" clId="{3F939A47-F088-4B9F-AD1D-91196B127D02}" dt="2019-04-22T15:40:27.484" v="952" actId="14100"/>
        <pc:sldMkLst>
          <pc:docMk/>
          <pc:sldMk cId="2486717174" sldId="257"/>
        </pc:sldMkLst>
        <pc:spChg chg="del">
          <ac:chgData name="jcasanvazquez@hotmail.com" userId="24f2616975baadfc" providerId="LiveId" clId="{3F939A47-F088-4B9F-AD1D-91196B127D02}" dt="2019-04-22T15:01:10.100" v="52" actId="478"/>
          <ac:spMkLst>
            <pc:docMk/>
            <pc:sldMk cId="2486717174" sldId="257"/>
            <ac:spMk id="2" creationId="{CFF8BE9F-7E94-49EA-A037-2C823232985B}"/>
          </ac:spMkLst>
        </pc:spChg>
        <pc:spChg chg="del">
          <ac:chgData name="jcasanvazquez@hotmail.com" userId="24f2616975baadfc" providerId="LiveId" clId="{3F939A47-F088-4B9F-AD1D-91196B127D02}" dt="2019-04-22T15:01:12.728" v="53" actId="478"/>
          <ac:spMkLst>
            <pc:docMk/>
            <pc:sldMk cId="2486717174" sldId="257"/>
            <ac:spMk id="3" creationId="{52757F16-7E3E-4857-844A-B627A59517EC}"/>
          </ac:spMkLst>
        </pc:spChg>
        <pc:spChg chg="add mod">
          <ac:chgData name="jcasanvazquez@hotmail.com" userId="24f2616975baadfc" providerId="LiveId" clId="{3F939A47-F088-4B9F-AD1D-91196B127D02}" dt="2019-04-22T15:04:23.769" v="246" actId="1076"/>
          <ac:spMkLst>
            <pc:docMk/>
            <pc:sldMk cId="2486717174" sldId="257"/>
            <ac:spMk id="4" creationId="{B532206D-27EA-425A-86BF-7A60AC790A9B}"/>
          </ac:spMkLst>
        </pc:spChg>
        <pc:spChg chg="add mod">
          <ac:chgData name="jcasanvazquez@hotmail.com" userId="24f2616975baadfc" providerId="LiveId" clId="{3F939A47-F088-4B9F-AD1D-91196B127D02}" dt="2019-04-22T15:40:27.484" v="952" actId="14100"/>
          <ac:spMkLst>
            <pc:docMk/>
            <pc:sldMk cId="2486717174" sldId="257"/>
            <ac:spMk id="5" creationId="{05BA10A8-5F8C-49B7-95A6-8BC63B17C162}"/>
          </ac:spMkLst>
        </pc:spChg>
      </pc:sldChg>
      <pc:sldChg chg="addSp delSp modSp mod setBg">
        <pc:chgData name="jcasanvazquez@hotmail.com" userId="24f2616975baadfc" providerId="LiveId" clId="{3F939A47-F088-4B9F-AD1D-91196B127D02}" dt="2019-04-22T15:55:32.614" v="1254" actId="1076"/>
        <pc:sldMkLst>
          <pc:docMk/>
          <pc:sldMk cId="4184027188" sldId="258"/>
        </pc:sldMkLst>
        <pc:spChg chg="del">
          <ac:chgData name="jcasanvazquez@hotmail.com" userId="24f2616975baadfc" providerId="LiveId" clId="{3F939A47-F088-4B9F-AD1D-91196B127D02}" dt="2019-04-22T15:38:21.280" v="919" actId="478"/>
          <ac:spMkLst>
            <pc:docMk/>
            <pc:sldMk cId="4184027188" sldId="258"/>
            <ac:spMk id="2" creationId="{4961A2BD-1440-46AC-ABBC-BAE5CB1C8A56}"/>
          </ac:spMkLst>
        </pc:spChg>
        <pc:spChg chg="del">
          <ac:chgData name="jcasanvazquez@hotmail.com" userId="24f2616975baadfc" providerId="LiveId" clId="{3F939A47-F088-4B9F-AD1D-91196B127D02}" dt="2019-04-22T15:38:22.308" v="920" actId="478"/>
          <ac:spMkLst>
            <pc:docMk/>
            <pc:sldMk cId="4184027188" sldId="258"/>
            <ac:spMk id="3" creationId="{A9873F65-846A-4E86-81E1-0302E1AAA6B8}"/>
          </ac:spMkLst>
        </pc:spChg>
        <pc:spChg chg="add mod">
          <ac:chgData name="jcasanvazquez@hotmail.com" userId="24f2616975baadfc" providerId="LiveId" clId="{3F939A47-F088-4B9F-AD1D-91196B127D02}" dt="2019-04-22T15:42:01.571" v="963" actId="1076"/>
          <ac:spMkLst>
            <pc:docMk/>
            <pc:sldMk cId="4184027188" sldId="258"/>
            <ac:spMk id="4" creationId="{71FF2657-772F-4D48-B689-2B33627FD296}"/>
          </ac:spMkLst>
        </pc:spChg>
        <pc:spChg chg="add mod">
          <ac:chgData name="jcasanvazquez@hotmail.com" userId="24f2616975baadfc" providerId="LiveId" clId="{3F939A47-F088-4B9F-AD1D-91196B127D02}" dt="2019-04-22T15:45:31.830" v="1150" actId="313"/>
          <ac:spMkLst>
            <pc:docMk/>
            <pc:sldMk cId="4184027188" sldId="258"/>
            <ac:spMk id="39" creationId="{EBFCCEEF-E44A-488C-AE6A-CCAF3D42FC5F}"/>
          </ac:spMkLst>
        </pc:spChg>
        <pc:spChg chg="add mod">
          <ac:chgData name="jcasanvazquez@hotmail.com" userId="24f2616975baadfc" providerId="LiveId" clId="{3F939A47-F088-4B9F-AD1D-91196B127D02}" dt="2019-04-22T15:46:18.914" v="1197" actId="20577"/>
          <ac:spMkLst>
            <pc:docMk/>
            <pc:sldMk cId="4184027188" sldId="258"/>
            <ac:spMk id="40" creationId="{8330960E-AED4-4101-A1FA-75F377713CDE}"/>
          </ac:spMkLst>
        </pc:spChg>
        <pc:grpChg chg="add del">
          <ac:chgData name="jcasanvazquez@hotmail.com" userId="24f2616975baadfc" providerId="LiveId" clId="{3F939A47-F088-4B9F-AD1D-91196B127D02}" dt="2019-04-22T15:39:21.154" v="942" actId="26606"/>
          <ac:grpSpMkLst>
            <pc:docMk/>
            <pc:sldMk cId="4184027188" sldId="258"/>
            <ac:grpSpMk id="11" creationId="{90A61547-2555-4DE2-A37F-A53E54917441}"/>
          </ac:grpSpMkLst>
        </pc:grpChg>
        <pc:grpChg chg="add del">
          <ac:chgData name="jcasanvazquez@hotmail.com" userId="24f2616975baadfc" providerId="LiveId" clId="{3F939A47-F088-4B9F-AD1D-91196B127D02}" dt="2019-04-22T15:41:40.654" v="956" actId="26606"/>
          <ac:grpSpMkLst>
            <pc:docMk/>
            <pc:sldMk cId="4184027188" sldId="258"/>
            <ac:grpSpMk id="23" creationId="{90A61547-2555-4DE2-A37F-A53E54917441}"/>
          </ac:grpSpMkLst>
        </pc:grpChg>
        <pc:grpChg chg="add">
          <ac:chgData name="jcasanvazquez@hotmail.com" userId="24f2616975baadfc" providerId="LiveId" clId="{3F939A47-F088-4B9F-AD1D-91196B127D02}" dt="2019-04-22T15:41:40.654" v="956" actId="26606"/>
          <ac:grpSpMkLst>
            <pc:docMk/>
            <pc:sldMk cId="4184027188" sldId="258"/>
            <ac:grpSpMk id="28" creationId="{90A61547-2555-4DE2-A37F-A53E54917441}"/>
          </ac:grpSpMkLst>
        </pc:grpChg>
        <pc:picChg chg="add del mod">
          <ac:chgData name="jcasanvazquez@hotmail.com" userId="24f2616975baadfc" providerId="LiveId" clId="{3F939A47-F088-4B9F-AD1D-91196B127D02}" dt="2019-04-22T15:40:10.650" v="950" actId="478"/>
          <ac:picMkLst>
            <pc:docMk/>
            <pc:sldMk cId="4184027188" sldId="258"/>
            <ac:picMk id="5" creationId="{23BF2559-37D0-420B-A634-4ACD5CB26699}"/>
          </ac:picMkLst>
        </pc:picChg>
        <pc:picChg chg="add del mod">
          <ac:chgData name="jcasanvazquez@hotmail.com" userId="24f2616975baadfc" providerId="LiveId" clId="{3F939A47-F088-4B9F-AD1D-91196B127D02}" dt="2019-04-22T15:40:09.458" v="949" actId="478"/>
          <ac:picMkLst>
            <pc:docMk/>
            <pc:sldMk cId="4184027188" sldId="258"/>
            <ac:picMk id="6" creationId="{F2BBC961-582F-4107-8E99-A5637FC43DF4}"/>
          </ac:picMkLst>
        </pc:picChg>
        <pc:picChg chg="add del mod ord">
          <ac:chgData name="jcasanvazquez@hotmail.com" userId="24f2616975baadfc" providerId="LiveId" clId="{3F939A47-F088-4B9F-AD1D-91196B127D02}" dt="2019-04-22T15:54:33.462" v="1240" actId="478"/>
          <ac:picMkLst>
            <pc:docMk/>
            <pc:sldMk cId="4184027188" sldId="258"/>
            <ac:picMk id="7" creationId="{BBCD75C8-2EE1-4F7E-B4A0-DE26801F6976}"/>
          </ac:picMkLst>
        </pc:picChg>
        <pc:picChg chg="add del mod">
          <ac:chgData name="jcasanvazquez@hotmail.com" userId="24f2616975baadfc" providerId="LiveId" clId="{3F939A47-F088-4B9F-AD1D-91196B127D02}" dt="2019-04-22T15:54:35.770" v="1241" actId="478"/>
          <ac:picMkLst>
            <pc:docMk/>
            <pc:sldMk cId="4184027188" sldId="258"/>
            <ac:picMk id="8" creationId="{AB2F8DB6-2B31-48C1-9FDD-581A6357B3AD}"/>
          </ac:picMkLst>
        </pc:picChg>
        <pc:picChg chg="add mod">
          <ac:chgData name="jcasanvazquez@hotmail.com" userId="24f2616975baadfc" providerId="LiveId" clId="{3F939A47-F088-4B9F-AD1D-91196B127D02}" dt="2019-04-22T15:55:24.220" v="1250" actId="1076"/>
          <ac:picMkLst>
            <pc:docMk/>
            <pc:sldMk cId="4184027188" sldId="258"/>
            <ac:picMk id="9" creationId="{529B868C-D1E6-4AD6-B103-9AB7753996DF}"/>
          </ac:picMkLst>
        </pc:picChg>
        <pc:picChg chg="add mod">
          <ac:chgData name="jcasanvazquez@hotmail.com" userId="24f2616975baadfc" providerId="LiveId" clId="{3F939A47-F088-4B9F-AD1D-91196B127D02}" dt="2019-04-22T15:55:32.614" v="1254" actId="1076"/>
          <ac:picMkLst>
            <pc:docMk/>
            <pc:sldMk cId="4184027188" sldId="258"/>
            <ac:picMk id="10" creationId="{88C11915-535E-4E84-BD58-C6DAAEE293F3}"/>
          </ac:picMkLst>
        </pc:picChg>
      </pc:sldChg>
      <pc:sldChg chg="addSp delSp modSp">
        <pc:chgData name="jcasanvazquez@hotmail.com" userId="24f2616975baadfc" providerId="LiveId" clId="{3F939A47-F088-4B9F-AD1D-91196B127D02}" dt="2019-04-22T15:48:47.436" v="1225" actId="20577"/>
        <pc:sldMkLst>
          <pc:docMk/>
          <pc:sldMk cId="3225288154" sldId="259"/>
        </pc:sldMkLst>
        <pc:spChg chg="del">
          <ac:chgData name="jcasanvazquez@hotmail.com" userId="24f2616975baadfc" providerId="LiveId" clId="{3F939A47-F088-4B9F-AD1D-91196B127D02}" dt="2019-04-22T15:46:36.148" v="1199" actId="478"/>
          <ac:spMkLst>
            <pc:docMk/>
            <pc:sldMk cId="3225288154" sldId="259"/>
            <ac:spMk id="2" creationId="{4A0E2CC7-F52D-4821-8E19-39DFF74C3170}"/>
          </ac:spMkLst>
        </pc:spChg>
        <pc:spChg chg="del">
          <ac:chgData name="jcasanvazquez@hotmail.com" userId="24f2616975baadfc" providerId="LiveId" clId="{3F939A47-F088-4B9F-AD1D-91196B127D02}" dt="2019-04-22T15:46:34.195" v="1198" actId="478"/>
          <ac:spMkLst>
            <pc:docMk/>
            <pc:sldMk cId="3225288154" sldId="259"/>
            <ac:spMk id="3" creationId="{31319741-3EEF-415C-8E22-C73E642039FF}"/>
          </ac:spMkLst>
        </pc:spChg>
        <pc:spChg chg="add mod">
          <ac:chgData name="jcasanvazquez@hotmail.com" userId="24f2616975baadfc" providerId="LiveId" clId="{3F939A47-F088-4B9F-AD1D-91196B127D02}" dt="2019-04-22T15:48:47.436" v="1225" actId="20577"/>
          <ac:spMkLst>
            <pc:docMk/>
            <pc:sldMk cId="3225288154" sldId="259"/>
            <ac:spMk id="4" creationId="{FA220A90-6EE9-4525-930E-0195CDB8C3F9}"/>
          </ac:spMkLst>
        </pc:spChg>
      </pc:sldChg>
      <pc:sldChg chg="addSp delSp modSp">
        <pc:chgData name="jcasanvazquez@hotmail.com" userId="24f2616975baadfc" providerId="LiveId" clId="{3F939A47-F088-4B9F-AD1D-91196B127D02}" dt="2019-04-22T16:42:39.415" v="1270" actId="20577"/>
        <pc:sldMkLst>
          <pc:docMk/>
          <pc:sldMk cId="2790206597" sldId="260"/>
        </pc:sldMkLst>
        <pc:spChg chg="del">
          <ac:chgData name="jcasanvazquez@hotmail.com" userId="24f2616975baadfc" providerId="LiveId" clId="{3F939A47-F088-4B9F-AD1D-91196B127D02}" dt="2019-04-22T16:42:25.845" v="1256" actId="478"/>
          <ac:spMkLst>
            <pc:docMk/>
            <pc:sldMk cId="2790206597" sldId="260"/>
            <ac:spMk id="2" creationId="{60FBC3A1-B94A-4DD4-B5B1-F8A79B7045F5}"/>
          </ac:spMkLst>
        </pc:spChg>
        <pc:spChg chg="del">
          <ac:chgData name="jcasanvazquez@hotmail.com" userId="24f2616975baadfc" providerId="LiveId" clId="{3F939A47-F088-4B9F-AD1D-91196B127D02}" dt="2019-04-22T16:42:28.107" v="1257" actId="478"/>
          <ac:spMkLst>
            <pc:docMk/>
            <pc:sldMk cId="2790206597" sldId="260"/>
            <ac:spMk id="3" creationId="{824DD3AE-A6FE-42A2-A4A8-5D041F841D85}"/>
          </ac:spMkLst>
        </pc:spChg>
        <pc:spChg chg="add mod">
          <ac:chgData name="jcasanvazquez@hotmail.com" userId="24f2616975baadfc" providerId="LiveId" clId="{3F939A47-F088-4B9F-AD1D-91196B127D02}" dt="2019-04-22T16:42:39.415" v="1270" actId="20577"/>
          <ac:spMkLst>
            <pc:docMk/>
            <pc:sldMk cId="2790206597" sldId="260"/>
            <ac:spMk id="4" creationId="{0D483C47-1207-4B85-B5C8-186E2E87106F}"/>
          </ac:spMkLst>
        </pc:spChg>
      </pc:sldChg>
      <pc:sldChg chg="modSp add">
        <pc:chgData name="jcasanvazquez@hotmail.com" userId="24f2616975baadfc" providerId="LiveId" clId="{3F939A47-F088-4B9F-AD1D-91196B127D02}" dt="2019-04-22T16:49:04.464" v="1307" actId="20577"/>
        <pc:sldMkLst>
          <pc:docMk/>
          <pc:sldMk cId="134922379" sldId="262"/>
        </pc:sldMkLst>
        <pc:spChg chg="mod">
          <ac:chgData name="jcasanvazquez@hotmail.com" userId="24f2616975baadfc" providerId="LiveId" clId="{3F939A47-F088-4B9F-AD1D-91196B127D02}" dt="2019-04-22T16:43:42.866" v="1277" actId="20577"/>
          <ac:spMkLst>
            <pc:docMk/>
            <pc:sldMk cId="134922379" sldId="262"/>
            <ac:spMk id="2" creationId="{3ADCD1DE-5CD0-4A56-8B45-143ABE286CF8}"/>
          </ac:spMkLst>
        </pc:spChg>
        <pc:spChg chg="mod">
          <ac:chgData name="jcasanvazquez@hotmail.com" userId="24f2616975baadfc" providerId="LiveId" clId="{3F939A47-F088-4B9F-AD1D-91196B127D02}" dt="2019-04-22T16:49:04.464" v="1307" actId="20577"/>
          <ac:spMkLst>
            <pc:docMk/>
            <pc:sldMk cId="134922379" sldId="262"/>
            <ac:spMk id="3" creationId="{D50B7327-A8DC-4C81-8EF2-50B3AF399CA3}"/>
          </ac:spMkLst>
        </pc:spChg>
      </pc:sldChg>
    </pc:docChg>
  </pc:docChgLst>
  <pc:docChgLst>
    <pc:chgData name="jcasanvazquez@hotmail.com" userId="24f2616975baadfc" providerId="LiveId" clId="{D7FCEB52-D73E-426E-8A92-108D60E2FD5B}"/>
    <pc:docChg chg="undo custSel addSld modSld">
      <pc:chgData name="jcasanvazquez@hotmail.com" userId="24f2616975baadfc" providerId="LiveId" clId="{D7FCEB52-D73E-426E-8A92-108D60E2FD5B}" dt="2019-04-25T15:24:53.796" v="1861" actId="20577"/>
      <pc:docMkLst>
        <pc:docMk/>
      </pc:docMkLst>
      <pc:sldChg chg="addSp modSp addCm delCm">
        <pc:chgData name="jcasanvazquez@hotmail.com" userId="24f2616975baadfc" providerId="LiveId" clId="{D7FCEB52-D73E-426E-8A92-108D60E2FD5B}" dt="2019-04-25T15:05:17.695" v="584" actId="1592"/>
        <pc:sldMkLst>
          <pc:docMk/>
          <pc:sldMk cId="3225288154" sldId="259"/>
        </pc:sldMkLst>
        <pc:spChg chg="add mod">
          <ac:chgData name="jcasanvazquez@hotmail.com" userId="24f2616975baadfc" providerId="LiveId" clId="{D7FCEB52-D73E-426E-8A92-108D60E2FD5B}" dt="2019-04-25T15:05:02.029" v="582" actId="123"/>
          <ac:spMkLst>
            <pc:docMk/>
            <pc:sldMk cId="3225288154" sldId="259"/>
            <ac:spMk id="3" creationId="{AB351466-A429-42CD-9536-529D0710963D}"/>
          </ac:spMkLst>
        </pc:spChg>
        <pc:spChg chg="mod">
          <ac:chgData name="jcasanvazquez@hotmail.com" userId="24f2616975baadfc" providerId="LiveId" clId="{D7FCEB52-D73E-426E-8A92-108D60E2FD5B}" dt="2019-04-25T14:59:53.750" v="24" actId="20577"/>
          <ac:spMkLst>
            <pc:docMk/>
            <pc:sldMk cId="3225288154" sldId="259"/>
            <ac:spMk id="4" creationId="{FA220A90-6EE9-4525-930E-0195CDB8C3F9}"/>
          </ac:spMkLst>
        </pc:spChg>
        <pc:picChg chg="add mod">
          <ac:chgData name="jcasanvazquez@hotmail.com" userId="24f2616975baadfc" providerId="LiveId" clId="{D7FCEB52-D73E-426E-8A92-108D60E2FD5B}" dt="2019-04-25T15:00:00.633" v="25" actId="1076"/>
          <ac:picMkLst>
            <pc:docMk/>
            <pc:sldMk cId="3225288154" sldId="259"/>
            <ac:picMk id="2" creationId="{C48973A0-B8E2-4276-AD51-AD977020CE15}"/>
          </ac:picMkLst>
        </pc:picChg>
      </pc:sldChg>
      <pc:sldChg chg="addSp delSp modSp">
        <pc:chgData name="jcasanvazquez@hotmail.com" userId="24f2616975baadfc" providerId="LiveId" clId="{D7FCEB52-D73E-426E-8A92-108D60E2FD5B}" dt="2019-04-25T15:07:45.278" v="758" actId="1076"/>
        <pc:sldMkLst>
          <pc:docMk/>
          <pc:sldMk cId="2790206597" sldId="260"/>
        </pc:sldMkLst>
        <pc:spChg chg="del">
          <ac:chgData name="jcasanvazquez@hotmail.com" userId="24f2616975baadfc" providerId="LiveId" clId="{D7FCEB52-D73E-426E-8A92-108D60E2FD5B}" dt="2019-04-25T15:06:33.418" v="620" actId="478"/>
          <ac:spMkLst>
            <pc:docMk/>
            <pc:sldMk cId="2790206597" sldId="260"/>
            <ac:spMk id="4" creationId="{0D483C47-1207-4B85-B5C8-186E2E87106F}"/>
          </ac:spMkLst>
        </pc:spChg>
        <pc:spChg chg="add mod">
          <ac:chgData name="jcasanvazquez@hotmail.com" userId="24f2616975baadfc" providerId="LiveId" clId="{D7FCEB52-D73E-426E-8A92-108D60E2FD5B}" dt="2019-04-25T15:07:45.278" v="758" actId="1076"/>
          <ac:spMkLst>
            <pc:docMk/>
            <pc:sldMk cId="2790206597" sldId="260"/>
            <ac:spMk id="5" creationId="{CAE4C0F8-D463-472C-A7EF-BAE6B499BD40}"/>
          </ac:spMkLst>
        </pc:spChg>
        <pc:spChg chg="add mod">
          <ac:chgData name="jcasanvazquez@hotmail.com" userId="24f2616975baadfc" providerId="LiveId" clId="{D7FCEB52-D73E-426E-8A92-108D60E2FD5B}" dt="2019-04-25T15:06:40.015" v="633" actId="20577"/>
          <ac:spMkLst>
            <pc:docMk/>
            <pc:sldMk cId="2790206597" sldId="260"/>
            <ac:spMk id="6" creationId="{0A0166AC-E08F-4FBC-9D09-51245DA91654}"/>
          </ac:spMkLst>
        </pc:spChg>
        <pc:picChg chg="add mod">
          <ac:chgData name="jcasanvazquez@hotmail.com" userId="24f2616975baadfc" providerId="LiveId" clId="{D7FCEB52-D73E-426E-8A92-108D60E2FD5B}" dt="2019-04-25T15:06:15.460" v="609" actId="1076"/>
          <ac:picMkLst>
            <pc:docMk/>
            <pc:sldMk cId="2790206597" sldId="260"/>
            <ac:picMk id="2" creationId="{09CF0354-B90A-40F3-A841-40ECE826E5CE}"/>
          </ac:picMkLst>
        </pc:picChg>
      </pc:sldChg>
      <pc:sldChg chg="addSp delSp modSp">
        <pc:chgData name="jcasanvazquez@hotmail.com" userId="24f2616975baadfc" providerId="LiveId" clId="{D7FCEB52-D73E-426E-8A92-108D60E2FD5B}" dt="2019-04-25T15:13:59.043" v="1106" actId="20577"/>
        <pc:sldMkLst>
          <pc:docMk/>
          <pc:sldMk cId="227486306" sldId="261"/>
        </pc:sldMkLst>
        <pc:spChg chg="del">
          <ac:chgData name="jcasanvazquez@hotmail.com" userId="24f2616975baadfc" providerId="LiveId" clId="{D7FCEB52-D73E-426E-8A92-108D60E2FD5B}" dt="2019-04-25T15:12:02.043" v="957" actId="478"/>
          <ac:spMkLst>
            <pc:docMk/>
            <pc:sldMk cId="227486306" sldId="261"/>
            <ac:spMk id="2" creationId="{B809A576-5DC5-41B6-AA8A-F30DC531BB17}"/>
          </ac:spMkLst>
        </pc:spChg>
        <pc:spChg chg="del">
          <ac:chgData name="jcasanvazquez@hotmail.com" userId="24f2616975baadfc" providerId="LiveId" clId="{D7FCEB52-D73E-426E-8A92-108D60E2FD5B}" dt="2019-04-25T15:12:00.539" v="956" actId="478"/>
          <ac:spMkLst>
            <pc:docMk/>
            <pc:sldMk cId="227486306" sldId="261"/>
            <ac:spMk id="3" creationId="{679E25EF-3EAC-40D4-AF98-2C1A0B08F78D}"/>
          </ac:spMkLst>
        </pc:spChg>
        <pc:spChg chg="add mod">
          <ac:chgData name="jcasanvazquez@hotmail.com" userId="24f2616975baadfc" providerId="LiveId" clId="{D7FCEB52-D73E-426E-8A92-108D60E2FD5B}" dt="2019-04-25T15:13:11.557" v="981" actId="20577"/>
          <ac:spMkLst>
            <pc:docMk/>
            <pc:sldMk cId="227486306" sldId="261"/>
            <ac:spMk id="5" creationId="{784BD03D-A772-4A8E-B717-885559F63AA6}"/>
          </ac:spMkLst>
        </pc:spChg>
        <pc:spChg chg="add mod">
          <ac:chgData name="jcasanvazquez@hotmail.com" userId="24f2616975baadfc" providerId="LiveId" clId="{D7FCEB52-D73E-426E-8A92-108D60E2FD5B}" dt="2019-04-25T15:13:59.043" v="1106" actId="20577"/>
          <ac:spMkLst>
            <pc:docMk/>
            <pc:sldMk cId="227486306" sldId="261"/>
            <ac:spMk id="6" creationId="{6B818A66-1414-4455-A368-EB2A3764E15E}"/>
          </ac:spMkLst>
        </pc:spChg>
        <pc:picChg chg="add mod">
          <ac:chgData name="jcasanvazquez@hotmail.com" userId="24f2616975baadfc" providerId="LiveId" clId="{D7FCEB52-D73E-426E-8A92-108D60E2FD5B}" dt="2019-04-25T15:12:55.230" v="960" actId="1076"/>
          <ac:picMkLst>
            <pc:docMk/>
            <pc:sldMk cId="227486306" sldId="261"/>
            <ac:picMk id="4" creationId="{2E595615-2FBB-4BE1-BC69-211699595150}"/>
          </ac:picMkLst>
        </pc:picChg>
      </pc:sldChg>
      <pc:sldChg chg="addSp delSp modSp">
        <pc:chgData name="jcasanvazquez@hotmail.com" userId="24f2616975baadfc" providerId="LiveId" clId="{D7FCEB52-D73E-426E-8A92-108D60E2FD5B}" dt="2019-04-25T15:05:28.134" v="601" actId="20577"/>
        <pc:sldMkLst>
          <pc:docMk/>
          <pc:sldMk cId="134922379" sldId="262"/>
        </pc:sldMkLst>
        <pc:spChg chg="del">
          <ac:chgData name="jcasanvazquez@hotmail.com" userId="24f2616975baadfc" providerId="LiveId" clId="{D7FCEB52-D73E-426E-8A92-108D60E2FD5B}" dt="2019-04-25T15:01:50.552" v="220" actId="478"/>
          <ac:spMkLst>
            <pc:docMk/>
            <pc:sldMk cId="134922379" sldId="262"/>
            <ac:spMk id="2" creationId="{3ADCD1DE-5CD0-4A56-8B45-143ABE286CF8}"/>
          </ac:spMkLst>
        </pc:spChg>
        <pc:spChg chg="mod">
          <ac:chgData name="jcasanvazquez@hotmail.com" userId="24f2616975baadfc" providerId="LiveId" clId="{D7FCEB52-D73E-426E-8A92-108D60E2FD5B}" dt="2019-04-25T15:01:47.781" v="219" actId="6549"/>
          <ac:spMkLst>
            <pc:docMk/>
            <pc:sldMk cId="134922379" sldId="262"/>
            <ac:spMk id="3" creationId="{D50B7327-A8DC-4C81-8EF2-50B3AF399CA3}"/>
          </ac:spMkLst>
        </pc:spChg>
        <pc:spChg chg="add mod">
          <ac:chgData name="jcasanvazquez@hotmail.com" userId="24f2616975baadfc" providerId="LiveId" clId="{D7FCEB52-D73E-426E-8A92-108D60E2FD5B}" dt="2019-04-25T15:04:55.802" v="581" actId="123"/>
          <ac:spMkLst>
            <pc:docMk/>
            <pc:sldMk cId="134922379" sldId="262"/>
            <ac:spMk id="5" creationId="{E7012B49-61C3-4E53-947D-A4C271C5AA80}"/>
          </ac:spMkLst>
        </pc:spChg>
        <pc:spChg chg="add mod">
          <ac:chgData name="jcasanvazquez@hotmail.com" userId="24f2616975baadfc" providerId="LiveId" clId="{D7FCEB52-D73E-426E-8A92-108D60E2FD5B}" dt="2019-04-25T15:05:28.134" v="601" actId="20577"/>
          <ac:spMkLst>
            <pc:docMk/>
            <pc:sldMk cId="134922379" sldId="262"/>
            <ac:spMk id="6" creationId="{89580BC8-5175-47E4-8C88-BCD96FE4D52A}"/>
          </ac:spMkLst>
        </pc:spChg>
        <pc:picChg chg="add mod">
          <ac:chgData name="jcasanvazquez@hotmail.com" userId="24f2616975baadfc" providerId="LiveId" clId="{D7FCEB52-D73E-426E-8A92-108D60E2FD5B}" dt="2019-04-25T15:02:47.370" v="228" actId="1076"/>
          <ac:picMkLst>
            <pc:docMk/>
            <pc:sldMk cId="134922379" sldId="262"/>
            <ac:picMk id="4" creationId="{59D8FCDD-05AA-44BF-83CC-5B6F3B5ED280}"/>
          </ac:picMkLst>
        </pc:picChg>
      </pc:sldChg>
      <pc:sldChg chg="addSp delSp modSp add">
        <pc:chgData name="jcasanvazquez@hotmail.com" userId="24f2616975baadfc" providerId="LiveId" clId="{D7FCEB52-D73E-426E-8A92-108D60E2FD5B}" dt="2019-04-25T15:13:03.229" v="962" actId="20577"/>
        <pc:sldMkLst>
          <pc:docMk/>
          <pc:sldMk cId="1384484073" sldId="263"/>
        </pc:sldMkLst>
        <pc:spChg chg="del">
          <ac:chgData name="jcasanvazquez@hotmail.com" userId="24f2616975baadfc" providerId="LiveId" clId="{D7FCEB52-D73E-426E-8A92-108D60E2FD5B}" dt="2019-04-25T15:07:50.269" v="760" actId="478"/>
          <ac:spMkLst>
            <pc:docMk/>
            <pc:sldMk cId="1384484073" sldId="263"/>
            <ac:spMk id="2" creationId="{986AB8EB-5FAD-454D-BA84-D3073381AF06}"/>
          </ac:spMkLst>
        </pc:spChg>
        <pc:spChg chg="del">
          <ac:chgData name="jcasanvazquez@hotmail.com" userId="24f2616975baadfc" providerId="LiveId" clId="{D7FCEB52-D73E-426E-8A92-108D60E2FD5B}" dt="2019-04-25T15:07:48.881" v="759" actId="478"/>
          <ac:spMkLst>
            <pc:docMk/>
            <pc:sldMk cId="1384484073" sldId="263"/>
            <ac:spMk id="3" creationId="{59EF64C1-CDFE-43DA-8305-3BBC6060DD61}"/>
          </ac:spMkLst>
        </pc:spChg>
        <pc:spChg chg="add mod">
          <ac:chgData name="jcasanvazquez@hotmail.com" userId="24f2616975baadfc" providerId="LiveId" clId="{D7FCEB52-D73E-426E-8A92-108D60E2FD5B}" dt="2019-04-25T15:11:22.347" v="909" actId="20577"/>
          <ac:spMkLst>
            <pc:docMk/>
            <pc:sldMk cId="1384484073" sldId="263"/>
            <ac:spMk id="5" creationId="{C66C659F-62BB-4948-A9A6-0F03FDAD37D1}"/>
          </ac:spMkLst>
        </pc:spChg>
        <pc:spChg chg="add mod">
          <ac:chgData name="jcasanvazquez@hotmail.com" userId="24f2616975baadfc" providerId="LiveId" clId="{D7FCEB52-D73E-426E-8A92-108D60E2FD5B}" dt="2019-04-25T15:13:03.229" v="962" actId="20577"/>
          <ac:spMkLst>
            <pc:docMk/>
            <pc:sldMk cId="1384484073" sldId="263"/>
            <ac:spMk id="6" creationId="{86DC55E2-016A-439A-B5F1-24F6B674FD26}"/>
          </ac:spMkLst>
        </pc:spChg>
        <pc:picChg chg="add mod">
          <ac:chgData name="jcasanvazquez@hotmail.com" userId="24f2616975baadfc" providerId="LiveId" clId="{D7FCEB52-D73E-426E-8A92-108D60E2FD5B}" dt="2019-04-25T15:09:10.304" v="763" actId="1076"/>
          <ac:picMkLst>
            <pc:docMk/>
            <pc:sldMk cId="1384484073" sldId="263"/>
            <ac:picMk id="4" creationId="{0CC61734-C2D0-4B7C-9207-15E85D9E6F8D}"/>
          </ac:picMkLst>
        </pc:picChg>
      </pc:sldChg>
      <pc:sldChg chg="addSp delSp modSp add">
        <pc:chgData name="jcasanvazquez@hotmail.com" userId="24f2616975baadfc" providerId="LiveId" clId="{D7FCEB52-D73E-426E-8A92-108D60E2FD5B}" dt="2019-04-25T15:24:53.796" v="1861" actId="20577"/>
        <pc:sldMkLst>
          <pc:docMk/>
          <pc:sldMk cId="2178614963" sldId="264"/>
        </pc:sldMkLst>
        <pc:spChg chg="del">
          <ac:chgData name="jcasanvazquez@hotmail.com" userId="24f2616975baadfc" providerId="LiveId" clId="{D7FCEB52-D73E-426E-8A92-108D60E2FD5B}" dt="2019-04-25T15:14:04.909" v="1108" actId="478"/>
          <ac:spMkLst>
            <pc:docMk/>
            <pc:sldMk cId="2178614963" sldId="264"/>
            <ac:spMk id="2" creationId="{9802A176-0F9A-424A-B55A-771863C28C9B}"/>
          </ac:spMkLst>
        </pc:spChg>
        <pc:spChg chg="del">
          <ac:chgData name="jcasanvazquez@hotmail.com" userId="24f2616975baadfc" providerId="LiveId" clId="{D7FCEB52-D73E-426E-8A92-108D60E2FD5B}" dt="2019-04-25T15:14:03.501" v="1107" actId="478"/>
          <ac:spMkLst>
            <pc:docMk/>
            <pc:sldMk cId="2178614963" sldId="264"/>
            <ac:spMk id="3" creationId="{BA388460-9BCE-4DD5-AC24-252F38EC108E}"/>
          </ac:spMkLst>
        </pc:spChg>
        <pc:spChg chg="add mod">
          <ac:chgData name="jcasanvazquez@hotmail.com" userId="24f2616975baadfc" providerId="LiveId" clId="{D7FCEB52-D73E-426E-8A92-108D60E2FD5B}" dt="2019-04-25T15:15:19.188" v="1142" actId="20577"/>
          <ac:spMkLst>
            <pc:docMk/>
            <pc:sldMk cId="2178614963" sldId="264"/>
            <ac:spMk id="4" creationId="{65AD719C-1D1D-4CEE-91D7-ACBFE483523B}"/>
          </ac:spMkLst>
        </pc:spChg>
        <pc:spChg chg="add mod">
          <ac:chgData name="jcasanvazquez@hotmail.com" userId="24f2616975baadfc" providerId="LiveId" clId="{D7FCEB52-D73E-426E-8A92-108D60E2FD5B}" dt="2019-04-25T15:24:53.796" v="1861" actId="20577"/>
          <ac:spMkLst>
            <pc:docMk/>
            <pc:sldMk cId="2178614963" sldId="264"/>
            <ac:spMk id="5" creationId="{4F8F8907-F731-46B5-B868-99839A02AB08}"/>
          </ac:spMkLst>
        </pc:spChg>
      </pc:sldChg>
      <pc:sldChg chg="addSp delSp modSp add">
        <pc:chgData name="jcasanvazquez@hotmail.com" userId="24f2616975baadfc" providerId="LiveId" clId="{D7FCEB52-D73E-426E-8A92-108D60E2FD5B}" dt="2019-04-25T15:16:25.688" v="1163" actId="1076"/>
        <pc:sldMkLst>
          <pc:docMk/>
          <pc:sldMk cId="1855848688" sldId="265"/>
        </pc:sldMkLst>
        <pc:spChg chg="del">
          <ac:chgData name="jcasanvazquez@hotmail.com" userId="24f2616975baadfc" providerId="LiveId" clId="{D7FCEB52-D73E-426E-8A92-108D60E2FD5B}" dt="2019-04-25T15:16:11.441" v="1157" actId="478"/>
          <ac:spMkLst>
            <pc:docMk/>
            <pc:sldMk cId="1855848688" sldId="265"/>
            <ac:spMk id="2" creationId="{7A1EFBA9-DF2E-4CCE-BA8B-01646C2C5F0B}"/>
          </ac:spMkLst>
        </pc:spChg>
        <pc:spChg chg="del">
          <ac:chgData name="jcasanvazquez@hotmail.com" userId="24f2616975baadfc" providerId="LiveId" clId="{D7FCEB52-D73E-426E-8A92-108D60E2FD5B}" dt="2019-04-25T15:16:10.700" v="1156" actId="478"/>
          <ac:spMkLst>
            <pc:docMk/>
            <pc:sldMk cId="1855848688" sldId="265"/>
            <ac:spMk id="3" creationId="{14A608CA-8C73-466B-AAC8-17851FEB6794}"/>
          </ac:spMkLst>
        </pc:spChg>
        <pc:picChg chg="add mod">
          <ac:chgData name="jcasanvazquez@hotmail.com" userId="24f2616975baadfc" providerId="LiveId" clId="{D7FCEB52-D73E-426E-8A92-108D60E2FD5B}" dt="2019-04-25T15:16:25.688" v="1163" actId="1076"/>
          <ac:picMkLst>
            <pc:docMk/>
            <pc:sldMk cId="1855848688" sldId="265"/>
            <ac:picMk id="1026" creationId="{954CBA3D-E7D4-41F6-B90E-83A42DEC9C86}"/>
          </ac:picMkLst>
        </pc:picChg>
      </pc:sldChg>
      <pc:sldChg chg="addSp delSp modSp add">
        <pc:chgData name="jcasanvazquez@hotmail.com" userId="24f2616975baadfc" providerId="LiveId" clId="{D7FCEB52-D73E-426E-8A92-108D60E2FD5B}" dt="2019-04-25T15:23:02.104" v="1693" actId="20577"/>
        <pc:sldMkLst>
          <pc:docMk/>
          <pc:sldMk cId="2709687150" sldId="266"/>
        </pc:sldMkLst>
        <pc:spChg chg="del">
          <ac:chgData name="jcasanvazquez@hotmail.com" userId="24f2616975baadfc" providerId="LiveId" clId="{D7FCEB52-D73E-426E-8A92-108D60E2FD5B}" dt="2019-04-25T15:18:14.750" v="1167" actId="478"/>
          <ac:spMkLst>
            <pc:docMk/>
            <pc:sldMk cId="2709687150" sldId="266"/>
            <ac:spMk id="2" creationId="{0DA3E7DC-5FD8-44CA-BC39-0D8976A0D601}"/>
          </ac:spMkLst>
        </pc:spChg>
        <pc:spChg chg="del">
          <ac:chgData name="jcasanvazquez@hotmail.com" userId="24f2616975baadfc" providerId="LiveId" clId="{D7FCEB52-D73E-426E-8A92-108D60E2FD5B}" dt="2019-04-25T15:18:13.964" v="1166" actId="478"/>
          <ac:spMkLst>
            <pc:docMk/>
            <pc:sldMk cId="2709687150" sldId="266"/>
            <ac:spMk id="3" creationId="{878EF3BC-2947-4EF1-BBD3-0C57CFE4E0C8}"/>
          </ac:spMkLst>
        </pc:spChg>
        <pc:spChg chg="add mod">
          <ac:chgData name="jcasanvazquez@hotmail.com" userId="24f2616975baadfc" providerId="LiveId" clId="{D7FCEB52-D73E-426E-8A92-108D60E2FD5B}" dt="2019-04-25T15:23:02.104" v="1693" actId="20577"/>
          <ac:spMkLst>
            <pc:docMk/>
            <pc:sldMk cId="2709687150" sldId="266"/>
            <ac:spMk id="5" creationId="{D29AB667-BB62-4ED6-8040-81E9A574F448}"/>
          </ac:spMkLst>
        </pc:spChg>
        <pc:picChg chg="add mod">
          <ac:chgData name="jcasanvazquez@hotmail.com" userId="24f2616975baadfc" providerId="LiveId" clId="{D7FCEB52-D73E-426E-8A92-108D60E2FD5B}" dt="2019-04-25T15:22:36.564" v="1637" actId="1076"/>
          <ac:picMkLst>
            <pc:docMk/>
            <pc:sldMk cId="2709687150" sldId="266"/>
            <ac:picMk id="4" creationId="{507AB842-E095-4570-8AF7-BC3EF72E12EF}"/>
          </ac:picMkLst>
        </pc:picChg>
      </pc:sldChg>
      <pc:sldChg chg="addSp delSp modSp add">
        <pc:chgData name="jcasanvazquez@hotmail.com" userId="24f2616975baadfc" providerId="LiveId" clId="{D7FCEB52-D73E-426E-8A92-108D60E2FD5B}" dt="2019-04-25T15:23:20.910" v="1723" actId="1076"/>
        <pc:sldMkLst>
          <pc:docMk/>
          <pc:sldMk cId="679790219" sldId="267"/>
        </pc:sldMkLst>
        <pc:spChg chg="del">
          <ac:chgData name="jcasanvazquez@hotmail.com" userId="24f2616975baadfc" providerId="LiveId" clId="{D7FCEB52-D73E-426E-8A92-108D60E2FD5B}" dt="2019-04-25T15:18:16.987" v="1169" actId="478"/>
          <ac:spMkLst>
            <pc:docMk/>
            <pc:sldMk cId="679790219" sldId="267"/>
            <ac:spMk id="2" creationId="{105DF259-FEE5-40B0-B00C-060B38882A2B}"/>
          </ac:spMkLst>
        </pc:spChg>
        <pc:spChg chg="del">
          <ac:chgData name="jcasanvazquez@hotmail.com" userId="24f2616975baadfc" providerId="LiveId" clId="{D7FCEB52-D73E-426E-8A92-108D60E2FD5B}" dt="2019-04-25T15:18:16.342" v="1168" actId="478"/>
          <ac:spMkLst>
            <pc:docMk/>
            <pc:sldMk cId="679790219" sldId="267"/>
            <ac:spMk id="3" creationId="{CA779B3E-1DD7-4267-9920-6A225D942A50}"/>
          </ac:spMkLst>
        </pc:spChg>
        <pc:spChg chg="add mod">
          <ac:chgData name="jcasanvazquez@hotmail.com" userId="24f2616975baadfc" providerId="LiveId" clId="{D7FCEB52-D73E-426E-8A92-108D60E2FD5B}" dt="2019-04-25T15:23:16.493" v="1720" actId="20577"/>
          <ac:spMkLst>
            <pc:docMk/>
            <pc:sldMk cId="679790219" sldId="267"/>
            <ac:spMk id="5" creationId="{0886259D-0DD6-48FD-8681-AFBAA8C155F6}"/>
          </ac:spMkLst>
        </pc:spChg>
        <pc:picChg chg="add mod">
          <ac:chgData name="jcasanvazquez@hotmail.com" userId="24f2616975baadfc" providerId="LiveId" clId="{D7FCEB52-D73E-426E-8A92-108D60E2FD5B}" dt="2019-04-25T15:23:20.910" v="1723" actId="1076"/>
          <ac:picMkLst>
            <pc:docMk/>
            <pc:sldMk cId="679790219" sldId="267"/>
            <ac:picMk id="4" creationId="{39665DC1-C64C-42E8-AFD8-41A0B2CAF1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C7E-1385-4436-88BC-63BEBC83AA60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D3D5-CC33-4400-840B-30A6A9FB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4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C7E-1385-4436-88BC-63BEBC83AA60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D3D5-CC33-4400-840B-30A6A9FB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96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C7E-1385-4436-88BC-63BEBC83AA60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D3D5-CC33-4400-840B-30A6A9FBBC81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836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C7E-1385-4436-88BC-63BEBC83AA60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D3D5-CC33-4400-840B-30A6A9FB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870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C7E-1385-4436-88BC-63BEBC83AA60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D3D5-CC33-4400-840B-30A6A9FBBC81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237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C7E-1385-4436-88BC-63BEBC83AA60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D3D5-CC33-4400-840B-30A6A9FB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68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C7E-1385-4436-88BC-63BEBC83AA60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D3D5-CC33-4400-840B-30A6A9FB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447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C7E-1385-4436-88BC-63BEBC83AA60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D3D5-CC33-4400-840B-30A6A9FB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444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C7E-1385-4436-88BC-63BEBC83AA60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D3D5-CC33-4400-840B-30A6A9FB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91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C7E-1385-4436-88BC-63BEBC83AA60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D3D5-CC33-4400-840B-30A6A9FB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75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C7E-1385-4436-88BC-63BEBC83AA60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D3D5-CC33-4400-840B-30A6A9FB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8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C7E-1385-4436-88BC-63BEBC83AA60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D3D5-CC33-4400-840B-30A6A9FB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331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C7E-1385-4436-88BC-63BEBC83AA60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D3D5-CC33-4400-840B-30A6A9FB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51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C7E-1385-4436-88BC-63BEBC83AA60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D3D5-CC33-4400-840B-30A6A9FB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6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C7E-1385-4436-88BC-63BEBC83AA60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D3D5-CC33-4400-840B-30A6A9FB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91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0C7E-1385-4436-88BC-63BEBC83AA60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D3D5-CC33-4400-840B-30A6A9FB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192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90C7E-1385-4436-88BC-63BEBC83AA60}" type="datetimeFigureOut">
              <a:rPr lang="es-ES" smtClean="0"/>
              <a:t>25/04/2019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CCD3D5-CC33-4400-840B-30A6A9FBBC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03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532206D-27EA-425A-86BF-7A60AC790A9B}"/>
              </a:ext>
            </a:extLst>
          </p:cNvPr>
          <p:cNvSpPr txBox="1"/>
          <p:nvPr/>
        </p:nvSpPr>
        <p:spPr>
          <a:xfrm>
            <a:off x="275208" y="628233"/>
            <a:ext cx="108307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800" dirty="0"/>
              <a:t>CASE STUDY 3: ANÁLISIS DE PRECIOS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BA10A8-5F8C-49B7-95A6-8BC63B17C162}"/>
              </a:ext>
            </a:extLst>
          </p:cNvPr>
          <p:cNvSpPr txBox="1"/>
          <p:nvPr/>
        </p:nvSpPr>
        <p:spPr>
          <a:xfrm>
            <a:off x="7029450" y="3429000"/>
            <a:ext cx="45470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Oscar </a:t>
            </a:r>
            <a:r>
              <a:rPr lang="es-ES" sz="2000" dirty="0" err="1"/>
              <a:t>Camean</a:t>
            </a:r>
            <a:endParaRPr lang="es-ES" sz="2000" dirty="0"/>
          </a:p>
          <a:p>
            <a:r>
              <a:rPr lang="es-ES" sz="2000" dirty="0"/>
              <a:t>Gerardo Ramis</a:t>
            </a:r>
          </a:p>
          <a:p>
            <a:r>
              <a:rPr lang="es-ES" sz="2000" dirty="0"/>
              <a:t>Álvaro </a:t>
            </a:r>
            <a:r>
              <a:rPr lang="es-ES" sz="2000" dirty="0" err="1"/>
              <a:t>Rodriguez</a:t>
            </a:r>
            <a:endParaRPr lang="es-ES" sz="2000" dirty="0"/>
          </a:p>
          <a:p>
            <a:r>
              <a:rPr lang="es-ES" sz="2000" dirty="0"/>
              <a:t>Álvaro Ferro</a:t>
            </a:r>
          </a:p>
          <a:p>
            <a:r>
              <a:rPr lang="es-ES" sz="2000" dirty="0"/>
              <a:t>Luis Llera</a:t>
            </a:r>
          </a:p>
          <a:p>
            <a:r>
              <a:rPr lang="es-ES" sz="2000" dirty="0"/>
              <a:t>Santiago Gisbert</a:t>
            </a:r>
          </a:p>
          <a:p>
            <a:r>
              <a:rPr lang="es-ES" sz="2000" dirty="0"/>
              <a:t>Jorge Casan</a:t>
            </a:r>
          </a:p>
          <a:p>
            <a:r>
              <a:rPr lang="es-ES" sz="2000" dirty="0"/>
              <a:t>Miguel Sempere</a:t>
            </a:r>
          </a:p>
        </p:txBody>
      </p:sp>
    </p:spTree>
    <p:extLst>
      <p:ext uri="{BB962C8B-B14F-4D97-AF65-F5344CB8AC3E}">
        <p14:creationId xmlns:p14="http://schemas.microsoft.com/office/powerpoint/2010/main" val="248671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E595615-2FBB-4BE1-BC69-211699595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27" y="1423496"/>
            <a:ext cx="8017197" cy="449153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84BD03D-A772-4A8E-B717-885559F63AA6}"/>
              </a:ext>
            </a:extLst>
          </p:cNvPr>
          <p:cNvSpPr txBox="1"/>
          <p:nvPr/>
        </p:nvSpPr>
        <p:spPr>
          <a:xfrm>
            <a:off x="775423" y="173595"/>
            <a:ext cx="9786743" cy="59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Estructura de volumen comparable por canal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B818A66-1414-4455-A368-EB2A3764E15E}"/>
              </a:ext>
            </a:extLst>
          </p:cNvPr>
          <p:cNvSpPr txBox="1"/>
          <p:nvPr/>
        </p:nvSpPr>
        <p:spPr>
          <a:xfrm>
            <a:off x="8328818" y="2287716"/>
            <a:ext cx="3413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/>
              <a:t>En los hipermercados existe mayor volumen comparable que en los supermercados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/>
              <a:t>Mayor constancia para los supermercados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/>
              <a:t>Destacar el componente estacionario para los hipermercados</a:t>
            </a:r>
          </a:p>
        </p:txBody>
      </p:sp>
    </p:spTree>
    <p:extLst>
      <p:ext uri="{BB962C8B-B14F-4D97-AF65-F5344CB8AC3E}">
        <p14:creationId xmlns:p14="http://schemas.microsoft.com/office/powerpoint/2010/main" val="227486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5AD719C-1D1D-4CEE-91D7-ACBFE483523B}"/>
              </a:ext>
            </a:extLst>
          </p:cNvPr>
          <p:cNvSpPr txBox="1"/>
          <p:nvPr/>
        </p:nvSpPr>
        <p:spPr>
          <a:xfrm>
            <a:off x="775423" y="173595"/>
            <a:ext cx="9786743" cy="59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8F8907-F731-46B5-B868-99839A02AB08}"/>
              </a:ext>
            </a:extLst>
          </p:cNvPr>
          <p:cNvSpPr txBox="1"/>
          <p:nvPr/>
        </p:nvSpPr>
        <p:spPr>
          <a:xfrm>
            <a:off x="775423" y="1720840"/>
            <a:ext cx="9786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Mayores ventas unitarias y totales para los supermercados</a:t>
            </a:r>
          </a:p>
          <a:p>
            <a:pPr algn="just"/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Ventas unitarias constantes a lo largo del tiempo, desde 2010 hasta principios de 2013</a:t>
            </a:r>
          </a:p>
          <a:p>
            <a:pPr algn="just"/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Incremento del volumen unitario para los hipermercados y término constante con componente estacional para los supermercados</a:t>
            </a:r>
          </a:p>
          <a:p>
            <a:pPr algn="just"/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Mayor volumen total para los supermercados que para los hipermercados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Incidir en la estacionalidad de algunos períodos cada año.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861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LOGO MUCHAS GRACIAS">
            <a:extLst>
              <a:ext uri="{FF2B5EF4-FFF2-40B4-BE49-F238E27FC236}">
                <a16:creationId xmlns:a16="http://schemas.microsoft.com/office/drawing/2014/main" id="{954CBA3D-E7D4-41F6-B90E-83A42DEC9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4" y="366714"/>
            <a:ext cx="5834062" cy="58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84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07E6362-C441-4BFA-B964-E2719E05CB74}"/>
              </a:ext>
            </a:extLst>
          </p:cNvPr>
          <p:cNvSpPr txBox="1"/>
          <p:nvPr/>
        </p:nvSpPr>
        <p:spPr>
          <a:xfrm>
            <a:off x="197982" y="0"/>
            <a:ext cx="11101257" cy="699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Estructura de </a:t>
            </a:r>
            <a:r>
              <a:rPr lang="en-US" sz="3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precios</a:t>
            </a: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unitarios</a:t>
            </a: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por canal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59CCC4-C223-424A-95E0-2EDBC87D6BE7}"/>
              </a:ext>
            </a:extLst>
          </p:cNvPr>
          <p:cNvSpPr txBox="1"/>
          <p:nvPr/>
        </p:nvSpPr>
        <p:spPr>
          <a:xfrm>
            <a:off x="1381125" y="4204442"/>
            <a:ext cx="3838575" cy="2472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86F163A-EAE7-4CFB-ADE7-A0CB2E03A3EC}"/>
              </a:ext>
            </a:extLst>
          </p:cNvPr>
          <p:cNvSpPr txBox="1"/>
          <p:nvPr/>
        </p:nvSpPr>
        <p:spPr>
          <a:xfrm>
            <a:off x="1000125" y="4328157"/>
            <a:ext cx="4029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21X: Tendencia constante, productos menos económicos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22X: Caída más de un 20% a finales del 2010 con tendencia constante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20X: Estacionalidad de precios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18X: Mayor volatilidad en los precios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0E8FC70-6CC5-432D-89B9-8DDBE8E40EF9}"/>
              </a:ext>
            </a:extLst>
          </p:cNvPr>
          <p:cNvSpPr txBox="1"/>
          <p:nvPr/>
        </p:nvSpPr>
        <p:spPr>
          <a:xfrm>
            <a:off x="6315447" y="4328157"/>
            <a:ext cx="4029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22X: Impacto en el precio unitario constante a partir de segundo año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20X: Estacionalidad de precios, ligeramente más económicos que con el anterior canal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18X: Mayor volatilidad en los precios, siendo los menos económicos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6F33FA4-ABAF-4C8C-8577-9A9EB2AD8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474" y="674774"/>
            <a:ext cx="4312010" cy="358081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0EEC697-7486-4724-9317-C6DEF9F5E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674774"/>
            <a:ext cx="4376549" cy="358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9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71FF2657-772F-4D48-B689-2B33627FD296}"/>
              </a:ext>
            </a:extLst>
          </p:cNvPr>
          <p:cNvSpPr txBox="1"/>
          <p:nvPr/>
        </p:nvSpPr>
        <p:spPr>
          <a:xfrm>
            <a:off x="775423" y="173595"/>
            <a:ext cx="9786743" cy="59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Estructura de </a:t>
            </a:r>
            <a:r>
              <a:rPr lang="en-US" sz="3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volúmenes</a:t>
            </a: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unitarios</a:t>
            </a: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por canal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BFCCEEF-E44A-488C-AE6A-CCAF3D42FC5F}"/>
              </a:ext>
            </a:extLst>
          </p:cNvPr>
          <p:cNvSpPr txBox="1"/>
          <p:nvPr/>
        </p:nvSpPr>
        <p:spPr>
          <a:xfrm>
            <a:off x="1000125" y="4328157"/>
            <a:ext cx="4029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21X: Volumen constante,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22X: Caída acusada a finales del 2010 con tendencia constante, 3.8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20X: Estacionalidad de volumen pronunciada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18X: Mayor volatilidad en volumen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330960E-AED4-4101-A1FA-75F377713CDE}"/>
              </a:ext>
            </a:extLst>
          </p:cNvPr>
          <p:cNvSpPr txBox="1"/>
          <p:nvPr/>
        </p:nvSpPr>
        <p:spPr>
          <a:xfrm>
            <a:off x="6315447" y="4328157"/>
            <a:ext cx="4466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22X: Impacto en el volumen unitario contante a partir del segundo año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20X: Estacionalidad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18X: Mayor volatilidad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29B868C-D1E6-4AD6-B103-9AB775399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49" y="765366"/>
            <a:ext cx="3723254" cy="344066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8C11915-535E-4E84-BD58-C6DAAEE29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286" y="765366"/>
            <a:ext cx="3911326" cy="34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2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07AB842-E095-4570-8AF7-BC3EF72E1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9" y="1186876"/>
            <a:ext cx="9364155" cy="477605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29AB667-BB62-4ED6-8040-81E9A574F448}"/>
              </a:ext>
            </a:extLst>
          </p:cNvPr>
          <p:cNvSpPr txBox="1"/>
          <p:nvPr/>
        </p:nvSpPr>
        <p:spPr>
          <a:xfrm>
            <a:off x="775423" y="173595"/>
            <a:ext cx="9786743" cy="59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Estructura de </a:t>
            </a:r>
            <a:r>
              <a:rPr lang="en-US" sz="3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precios</a:t>
            </a: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para los </a:t>
            </a:r>
            <a:r>
              <a:rPr lang="en-US" sz="3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supermercados</a:t>
            </a:r>
            <a:endParaRPr lang="en-US" sz="3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968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665DC1-C64C-42E8-AFD8-41A0B2CA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23" y="1208849"/>
            <a:ext cx="9072500" cy="444030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886259D-0DD6-48FD-8681-AFBAA8C155F6}"/>
              </a:ext>
            </a:extLst>
          </p:cNvPr>
          <p:cNvSpPr txBox="1"/>
          <p:nvPr/>
        </p:nvSpPr>
        <p:spPr>
          <a:xfrm>
            <a:off x="775423" y="173595"/>
            <a:ext cx="9786743" cy="59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Estructura de </a:t>
            </a:r>
            <a:r>
              <a:rPr lang="en-US" sz="3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precios</a:t>
            </a: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para los </a:t>
            </a:r>
            <a:r>
              <a:rPr lang="en-US" sz="3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hipermercados</a:t>
            </a:r>
            <a:endParaRPr lang="en-US" sz="3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979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A220A90-6EE9-4525-930E-0195CDB8C3F9}"/>
              </a:ext>
            </a:extLst>
          </p:cNvPr>
          <p:cNvSpPr txBox="1"/>
          <p:nvPr/>
        </p:nvSpPr>
        <p:spPr>
          <a:xfrm>
            <a:off x="775423" y="173595"/>
            <a:ext cx="9786743" cy="59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Estructura de </a:t>
            </a:r>
            <a:r>
              <a:rPr lang="en-US" sz="3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ventas</a:t>
            </a: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unitarias</a:t>
            </a: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por canal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48973A0-B8E2-4276-AD51-AD977020C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7" y="1316379"/>
            <a:ext cx="7691108" cy="422524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B351466-A429-42CD-9536-529D0710963D}"/>
              </a:ext>
            </a:extLst>
          </p:cNvPr>
          <p:cNvSpPr txBox="1"/>
          <p:nvPr/>
        </p:nvSpPr>
        <p:spPr>
          <a:xfrm>
            <a:off x="7934325" y="2204720"/>
            <a:ext cx="3413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/>
              <a:t>Ventas unitarias supermercado muy superiores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Ventas unitarias hipermercados constantes pero significativamente inferiores </a:t>
            </a:r>
          </a:p>
        </p:txBody>
      </p:sp>
    </p:spTree>
    <p:extLst>
      <p:ext uri="{BB962C8B-B14F-4D97-AF65-F5344CB8AC3E}">
        <p14:creationId xmlns:p14="http://schemas.microsoft.com/office/powerpoint/2010/main" val="322528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B7327-A8DC-4C81-8EF2-50B3AF399CA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660124" y="2308691"/>
            <a:ext cx="3318918" cy="2618910"/>
          </a:xfrm>
        </p:spPr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D8FCDD-05AA-44BF-83CC-5B6F3B5E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59" y="958788"/>
            <a:ext cx="7825055" cy="442107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7012B49-61C3-4E53-947D-A4C271C5AA80}"/>
              </a:ext>
            </a:extLst>
          </p:cNvPr>
          <p:cNvSpPr txBox="1"/>
          <p:nvPr/>
        </p:nvSpPr>
        <p:spPr>
          <a:xfrm>
            <a:off x="7978714" y="2089311"/>
            <a:ext cx="3413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/>
              <a:t>Ventas totales Supermercado superiores en 2010- mediados 2011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/>
              <a:t>A partir del año 2011 no existen grandes diferencias en cuanto a ventas totales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/>
              <a:t>Ventas constantes para Hipermercado y Supermercado a mediados de 2011 hasta primer trimestre 2013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9580BC8-5175-47E4-8C88-BCD96FE4D52A}"/>
              </a:ext>
            </a:extLst>
          </p:cNvPr>
          <p:cNvSpPr txBox="1"/>
          <p:nvPr/>
        </p:nvSpPr>
        <p:spPr>
          <a:xfrm>
            <a:off x="775423" y="173595"/>
            <a:ext cx="9786743" cy="59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Estructura de </a:t>
            </a:r>
            <a:r>
              <a:rPr lang="en-US" sz="3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ventas</a:t>
            </a: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totales</a:t>
            </a: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por canal</a:t>
            </a:r>
          </a:p>
        </p:txBody>
      </p:sp>
    </p:spTree>
    <p:extLst>
      <p:ext uri="{BB962C8B-B14F-4D97-AF65-F5344CB8AC3E}">
        <p14:creationId xmlns:p14="http://schemas.microsoft.com/office/powerpoint/2010/main" val="13492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9CF0354-B90A-40F3-A841-40ECE826E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1" y="1095375"/>
            <a:ext cx="7441989" cy="44102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AE4C0F8-D463-472C-A7EF-BAE6B499BD40}"/>
              </a:ext>
            </a:extLst>
          </p:cNvPr>
          <p:cNvSpPr txBox="1"/>
          <p:nvPr/>
        </p:nvSpPr>
        <p:spPr>
          <a:xfrm>
            <a:off x="7533724" y="2306766"/>
            <a:ext cx="3413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/>
              <a:t>Cada año se registra un aumento significativo de ventas entre los periodos comprendidos de Enero a Marzo cada año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A0166AC-E08F-4FBC-9D09-51245DA91654}"/>
              </a:ext>
            </a:extLst>
          </p:cNvPr>
          <p:cNvSpPr txBox="1"/>
          <p:nvPr/>
        </p:nvSpPr>
        <p:spPr>
          <a:xfrm>
            <a:off x="775423" y="173595"/>
            <a:ext cx="9786743" cy="59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Estructura de </a:t>
            </a:r>
            <a:r>
              <a:rPr lang="en-US" sz="3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ventas</a:t>
            </a: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totales</a:t>
            </a:r>
            <a:endParaRPr lang="en-US" sz="3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020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CC61734-C2D0-4B7C-9207-15E85D9E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092208"/>
            <a:ext cx="8119268" cy="467358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66C659F-62BB-4948-A9A6-0F03FDAD37D1}"/>
              </a:ext>
            </a:extLst>
          </p:cNvPr>
          <p:cNvSpPr txBox="1"/>
          <p:nvPr/>
        </p:nvSpPr>
        <p:spPr>
          <a:xfrm>
            <a:off x="8328818" y="2287716"/>
            <a:ext cx="3413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/>
              <a:t>En los hipermercados existe mayor volumen unitario que en los supermercados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/>
              <a:t>Diferencia significativa cada uno de los años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DC55E2-016A-439A-B5F1-24F6B674FD26}"/>
              </a:ext>
            </a:extLst>
          </p:cNvPr>
          <p:cNvSpPr txBox="1"/>
          <p:nvPr/>
        </p:nvSpPr>
        <p:spPr>
          <a:xfrm>
            <a:off x="775423" y="173595"/>
            <a:ext cx="9786743" cy="59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Estructura de volumen unitario por canal</a:t>
            </a:r>
          </a:p>
        </p:txBody>
      </p:sp>
    </p:spTree>
    <p:extLst>
      <p:ext uri="{BB962C8B-B14F-4D97-AF65-F5344CB8AC3E}">
        <p14:creationId xmlns:p14="http://schemas.microsoft.com/office/powerpoint/2010/main" val="13844840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367</Words>
  <Application>Microsoft Office PowerPoint</Application>
  <PresentationFormat>Panorámica</PresentationFormat>
  <Paragraphs>62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jcasanvazquez@hotmail.com</dc:creator>
  <cp:lastModifiedBy>jcasanvazquez@hotmail.com</cp:lastModifiedBy>
  <cp:revision>1</cp:revision>
  <dcterms:created xsi:type="dcterms:W3CDTF">2019-04-22T15:41:40Z</dcterms:created>
  <dcterms:modified xsi:type="dcterms:W3CDTF">2019-04-25T15:24:55Z</dcterms:modified>
</cp:coreProperties>
</file>