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asanvazquez@hotmail.com" initials="j" lastIdx="1" clrIdx="0">
    <p:extLst>
      <p:ext uri="{19B8F6BF-5375-455C-9EA6-DF929625EA0E}">
        <p15:presenceInfo xmlns:p15="http://schemas.microsoft.com/office/powerpoint/2012/main" userId="24f2616975baa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0F52B-4873-4E03-9192-E3492CD3987E}" v="82" dt="2019-05-07T08:00:45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casanvazquez@hotmail.com" userId="24f2616975baadfc" providerId="LiveId" clId="{9DD0F52B-4873-4E03-9192-E3492CD3987E}"/>
    <pc:docChg chg="undo custSel mod addSld modSld">
      <pc:chgData name="jcasanvazquez@hotmail.com" userId="24f2616975baadfc" providerId="LiveId" clId="{9DD0F52B-4873-4E03-9192-E3492CD3987E}" dt="2019-05-07T08:04:31.679" v="2519" actId="1076"/>
      <pc:docMkLst>
        <pc:docMk/>
      </pc:docMkLst>
      <pc:sldChg chg="addSp delSp modSp">
        <pc:chgData name="jcasanvazquez@hotmail.com" userId="24f2616975baadfc" providerId="LiveId" clId="{9DD0F52B-4873-4E03-9192-E3492CD3987E}" dt="2019-05-07T08:04:21.251" v="2518" actId="1076"/>
        <pc:sldMkLst>
          <pc:docMk/>
          <pc:sldMk cId="4116523729" sldId="256"/>
        </pc:sldMkLst>
        <pc:spChg chg="del">
          <ac:chgData name="jcasanvazquez@hotmail.com" userId="24f2616975baadfc" providerId="LiveId" clId="{9DD0F52B-4873-4E03-9192-E3492CD3987E}" dt="2019-05-07T06:32:55.827" v="0" actId="478"/>
          <ac:spMkLst>
            <pc:docMk/>
            <pc:sldMk cId="4116523729" sldId="256"/>
            <ac:spMk id="2" creationId="{74DC012C-A1A7-408B-AA12-DDD8C5182475}"/>
          </ac:spMkLst>
        </pc:spChg>
        <pc:spChg chg="del">
          <ac:chgData name="jcasanvazquez@hotmail.com" userId="24f2616975baadfc" providerId="LiveId" clId="{9DD0F52B-4873-4E03-9192-E3492CD3987E}" dt="2019-05-07T06:32:57.030" v="1" actId="478"/>
          <ac:spMkLst>
            <pc:docMk/>
            <pc:sldMk cId="4116523729" sldId="256"/>
            <ac:spMk id="3" creationId="{D94AC930-789D-46E4-BC38-356D1902C0ED}"/>
          </ac:spMkLst>
        </pc:spChg>
        <pc:spChg chg="add mod">
          <ac:chgData name="jcasanvazquez@hotmail.com" userId="24f2616975baadfc" providerId="LiveId" clId="{9DD0F52B-4873-4E03-9192-E3492CD3987E}" dt="2019-05-07T08:04:21.251" v="2518" actId="1076"/>
          <ac:spMkLst>
            <pc:docMk/>
            <pc:sldMk cId="4116523729" sldId="256"/>
            <ac:spMk id="4" creationId="{88993894-1ED1-4D99-82C9-FF90094980CC}"/>
          </ac:spMkLst>
        </pc:spChg>
        <pc:spChg chg="add mod">
          <ac:chgData name="jcasanvazquez@hotmail.com" userId="24f2616975baadfc" providerId="LiveId" clId="{9DD0F52B-4873-4E03-9192-E3492CD3987E}" dt="2019-05-07T07:56:14.153" v="2272" actId="1076"/>
          <ac:spMkLst>
            <pc:docMk/>
            <pc:sldMk cId="4116523729" sldId="256"/>
            <ac:spMk id="5" creationId="{10465338-030A-429F-8F03-A5E177BE2779}"/>
          </ac:spMkLst>
        </pc:spChg>
      </pc:sldChg>
      <pc:sldChg chg="addSp delSp modSp">
        <pc:chgData name="jcasanvazquez@hotmail.com" userId="24f2616975baadfc" providerId="LiveId" clId="{9DD0F52B-4873-4E03-9192-E3492CD3987E}" dt="2019-05-07T08:04:31.679" v="2519" actId="1076"/>
        <pc:sldMkLst>
          <pc:docMk/>
          <pc:sldMk cId="1704847397" sldId="257"/>
        </pc:sldMkLst>
        <pc:spChg chg="del">
          <ac:chgData name="jcasanvazquez@hotmail.com" userId="24f2616975baadfc" providerId="LiveId" clId="{9DD0F52B-4873-4E03-9192-E3492CD3987E}" dt="2019-05-07T06:35:03.376" v="6" actId="478"/>
          <ac:spMkLst>
            <pc:docMk/>
            <pc:sldMk cId="1704847397" sldId="257"/>
            <ac:spMk id="2" creationId="{63E9D957-4BB4-4697-BC23-9785F66DE99A}"/>
          </ac:spMkLst>
        </pc:spChg>
        <pc:spChg chg="del">
          <ac:chgData name="jcasanvazquez@hotmail.com" userId="24f2616975baadfc" providerId="LiveId" clId="{9DD0F52B-4873-4E03-9192-E3492CD3987E}" dt="2019-05-07T06:35:05.809" v="7" actId="478"/>
          <ac:spMkLst>
            <pc:docMk/>
            <pc:sldMk cId="1704847397" sldId="257"/>
            <ac:spMk id="3" creationId="{B1BA9F14-DCC2-4829-9226-A732AE7EA312}"/>
          </ac:spMkLst>
        </pc:spChg>
        <pc:spChg chg="add mod">
          <ac:chgData name="jcasanvazquez@hotmail.com" userId="24f2616975baadfc" providerId="LiveId" clId="{9DD0F52B-4873-4E03-9192-E3492CD3987E}" dt="2019-05-07T07:17:54.696" v="1542" actId="1076"/>
          <ac:spMkLst>
            <pc:docMk/>
            <pc:sldMk cId="1704847397" sldId="257"/>
            <ac:spMk id="4" creationId="{86D693E2-B3E7-49DB-9368-F5EBB1A04783}"/>
          </ac:spMkLst>
        </pc:spChg>
        <pc:spChg chg="add mod">
          <ac:chgData name="jcasanvazquez@hotmail.com" userId="24f2616975baadfc" providerId="LiveId" clId="{9DD0F52B-4873-4E03-9192-E3492CD3987E}" dt="2019-05-07T08:04:31.679" v="2519" actId="1076"/>
          <ac:spMkLst>
            <pc:docMk/>
            <pc:sldMk cId="1704847397" sldId="257"/>
            <ac:spMk id="5" creationId="{7B533576-E789-4094-B95A-6FC04013393B}"/>
          </ac:spMkLst>
        </pc:spChg>
      </pc:sldChg>
      <pc:sldChg chg="addSp delSp modSp">
        <pc:chgData name="jcasanvazquez@hotmail.com" userId="24f2616975baadfc" providerId="LiveId" clId="{9DD0F52B-4873-4E03-9192-E3492CD3987E}" dt="2019-05-07T07:55:46.177" v="2268" actId="1076"/>
        <pc:sldMkLst>
          <pc:docMk/>
          <pc:sldMk cId="3513091739" sldId="258"/>
        </pc:sldMkLst>
        <pc:spChg chg="del">
          <ac:chgData name="jcasanvazquez@hotmail.com" userId="24f2616975baadfc" providerId="LiveId" clId="{9DD0F52B-4873-4E03-9192-E3492CD3987E}" dt="2019-05-07T06:38:28.608" v="380" actId="478"/>
          <ac:spMkLst>
            <pc:docMk/>
            <pc:sldMk cId="3513091739" sldId="258"/>
            <ac:spMk id="2" creationId="{50DAE6F5-9F9B-4D84-81AF-CB9090808E43}"/>
          </ac:spMkLst>
        </pc:spChg>
        <pc:spChg chg="del">
          <ac:chgData name="jcasanvazquez@hotmail.com" userId="24f2616975baadfc" providerId="LiveId" clId="{9DD0F52B-4873-4E03-9192-E3492CD3987E}" dt="2019-05-07T06:38:26.892" v="379" actId="478"/>
          <ac:spMkLst>
            <pc:docMk/>
            <pc:sldMk cId="3513091739" sldId="258"/>
            <ac:spMk id="3" creationId="{F045EF4C-CF0D-48AC-B127-8117871F0CAA}"/>
          </ac:spMkLst>
        </pc:spChg>
        <pc:spChg chg="add mod">
          <ac:chgData name="jcasanvazquez@hotmail.com" userId="24f2616975baadfc" providerId="LiveId" clId="{9DD0F52B-4873-4E03-9192-E3492CD3987E}" dt="2019-05-07T07:13:33.504" v="1347" actId="1076"/>
          <ac:spMkLst>
            <pc:docMk/>
            <pc:sldMk cId="3513091739" sldId="258"/>
            <ac:spMk id="4" creationId="{7319AED5-BEE0-42C7-BC6C-D82A5E86913B}"/>
          </ac:spMkLst>
        </pc:spChg>
        <pc:spChg chg="add mod">
          <ac:chgData name="jcasanvazquez@hotmail.com" userId="24f2616975baadfc" providerId="LiveId" clId="{9DD0F52B-4873-4E03-9192-E3492CD3987E}" dt="2019-05-07T07:55:46.177" v="2268" actId="1076"/>
          <ac:spMkLst>
            <pc:docMk/>
            <pc:sldMk cId="3513091739" sldId="258"/>
            <ac:spMk id="5" creationId="{4E92BE4E-D495-4EB0-8208-C88F1638E00E}"/>
          </ac:spMkLst>
        </pc:spChg>
      </pc:sldChg>
      <pc:sldChg chg="addSp delSp modSp">
        <pc:chgData name="jcasanvazquez@hotmail.com" userId="24f2616975baadfc" providerId="LiveId" clId="{9DD0F52B-4873-4E03-9192-E3492CD3987E}" dt="2019-05-07T07:55:40.821" v="2267" actId="1076"/>
        <pc:sldMkLst>
          <pc:docMk/>
          <pc:sldMk cId="1774335513" sldId="259"/>
        </pc:sldMkLst>
        <pc:spChg chg="del">
          <ac:chgData name="jcasanvazquez@hotmail.com" userId="24f2616975baadfc" providerId="LiveId" clId="{9DD0F52B-4873-4E03-9192-E3492CD3987E}" dt="2019-05-07T06:42:27.987" v="603" actId="478"/>
          <ac:spMkLst>
            <pc:docMk/>
            <pc:sldMk cId="1774335513" sldId="259"/>
            <ac:spMk id="2" creationId="{2CAEF3E4-E7CD-4DC8-AE50-FBDF8E7159D9}"/>
          </ac:spMkLst>
        </pc:spChg>
        <pc:spChg chg="del">
          <ac:chgData name="jcasanvazquez@hotmail.com" userId="24f2616975baadfc" providerId="LiveId" clId="{9DD0F52B-4873-4E03-9192-E3492CD3987E}" dt="2019-05-07T06:42:26.238" v="602" actId="478"/>
          <ac:spMkLst>
            <pc:docMk/>
            <pc:sldMk cId="1774335513" sldId="259"/>
            <ac:spMk id="3" creationId="{822DE43C-08AF-4A86-A177-58AA09D64338}"/>
          </ac:spMkLst>
        </pc:spChg>
        <pc:spChg chg="add del mod">
          <ac:chgData name="jcasanvazquez@hotmail.com" userId="24f2616975baadfc" providerId="LiveId" clId="{9DD0F52B-4873-4E03-9192-E3492CD3987E}" dt="2019-05-07T06:47:21.377" v="667" actId="478"/>
          <ac:spMkLst>
            <pc:docMk/>
            <pc:sldMk cId="1774335513" sldId="259"/>
            <ac:spMk id="5" creationId="{64B077EC-74EB-49EB-9D7A-7FD72F462E07}"/>
          </ac:spMkLst>
        </pc:spChg>
        <pc:spChg chg="add mod">
          <ac:chgData name="jcasanvazquez@hotmail.com" userId="24f2616975baadfc" providerId="LiveId" clId="{9DD0F52B-4873-4E03-9192-E3492CD3987E}" dt="2019-05-07T07:02:35.619" v="1100" actId="1076"/>
          <ac:spMkLst>
            <pc:docMk/>
            <pc:sldMk cId="1774335513" sldId="259"/>
            <ac:spMk id="6" creationId="{C1D83E12-D710-419D-B155-9B07D3E53095}"/>
          </ac:spMkLst>
        </pc:spChg>
        <pc:spChg chg="add del mod">
          <ac:chgData name="jcasanvazquez@hotmail.com" userId="24f2616975baadfc" providerId="LiveId" clId="{9DD0F52B-4873-4E03-9192-E3492CD3987E}" dt="2019-05-07T07:02:13.894" v="1095" actId="478"/>
          <ac:spMkLst>
            <pc:docMk/>
            <pc:sldMk cId="1774335513" sldId="259"/>
            <ac:spMk id="8" creationId="{E515C0C0-60D9-4127-8D3E-A0442DAEA740}"/>
          </ac:spMkLst>
        </pc:spChg>
        <pc:spChg chg="add mod">
          <ac:chgData name="jcasanvazquez@hotmail.com" userId="24f2616975baadfc" providerId="LiveId" clId="{9DD0F52B-4873-4E03-9192-E3492CD3987E}" dt="2019-05-07T07:13:54.991" v="1350" actId="14100"/>
          <ac:spMkLst>
            <pc:docMk/>
            <pc:sldMk cId="1774335513" sldId="259"/>
            <ac:spMk id="9" creationId="{03CB53A4-275F-4984-BB76-E02DC8EA5918}"/>
          </ac:spMkLst>
        </pc:spChg>
        <pc:spChg chg="add mod">
          <ac:chgData name="jcasanvazquez@hotmail.com" userId="24f2616975baadfc" providerId="LiveId" clId="{9DD0F52B-4873-4E03-9192-E3492CD3987E}" dt="2019-05-07T07:13:48.738" v="1348" actId="255"/>
          <ac:spMkLst>
            <pc:docMk/>
            <pc:sldMk cId="1774335513" sldId="259"/>
            <ac:spMk id="10" creationId="{8756A292-0ADE-4E3D-BC09-E428F9407C2F}"/>
          </ac:spMkLst>
        </pc:spChg>
        <pc:spChg chg="add mod">
          <ac:chgData name="jcasanvazquez@hotmail.com" userId="24f2616975baadfc" providerId="LiveId" clId="{9DD0F52B-4873-4E03-9192-E3492CD3987E}" dt="2019-05-07T06:50:16.958" v="864" actId="20577"/>
          <ac:spMkLst>
            <pc:docMk/>
            <pc:sldMk cId="1774335513" sldId="259"/>
            <ac:spMk id="11" creationId="{211D9BFB-BEFA-41A7-AB91-E9267AD9A991}"/>
          </ac:spMkLst>
        </pc:spChg>
        <pc:spChg chg="add del mod">
          <ac:chgData name="jcasanvazquez@hotmail.com" userId="24f2616975baadfc" providerId="LiveId" clId="{9DD0F52B-4873-4E03-9192-E3492CD3987E}" dt="2019-05-07T07:02:12.282" v="1094" actId="478"/>
          <ac:spMkLst>
            <pc:docMk/>
            <pc:sldMk cId="1774335513" sldId="259"/>
            <ac:spMk id="12" creationId="{67183951-203E-4186-B87F-59919654D5B0}"/>
          </ac:spMkLst>
        </pc:spChg>
        <pc:spChg chg="add del mod">
          <ac:chgData name="jcasanvazquez@hotmail.com" userId="24f2616975baadfc" providerId="LiveId" clId="{9DD0F52B-4873-4E03-9192-E3492CD3987E}" dt="2019-05-07T06:52:22.602" v="933" actId="478"/>
          <ac:spMkLst>
            <pc:docMk/>
            <pc:sldMk cId="1774335513" sldId="259"/>
            <ac:spMk id="13" creationId="{9D4A80BC-2A3F-4125-A956-4FCD924BEE48}"/>
          </ac:spMkLst>
        </pc:spChg>
        <pc:spChg chg="add mod">
          <ac:chgData name="jcasanvazquez@hotmail.com" userId="24f2616975baadfc" providerId="LiveId" clId="{9DD0F52B-4873-4E03-9192-E3492CD3987E}" dt="2019-05-07T07:14:01.356" v="1351" actId="108"/>
          <ac:spMkLst>
            <pc:docMk/>
            <pc:sldMk cId="1774335513" sldId="259"/>
            <ac:spMk id="14" creationId="{DFC3A275-5C6F-43CF-8ED7-55334B6CDA80}"/>
          </ac:spMkLst>
        </pc:spChg>
        <pc:spChg chg="add mod">
          <ac:chgData name="jcasanvazquez@hotmail.com" userId="24f2616975baadfc" providerId="LiveId" clId="{9DD0F52B-4873-4E03-9192-E3492CD3987E}" dt="2019-05-07T07:02:22.943" v="1097" actId="1076"/>
          <ac:spMkLst>
            <pc:docMk/>
            <pc:sldMk cId="1774335513" sldId="259"/>
            <ac:spMk id="15" creationId="{5AC2D729-A3AF-4BD1-AA0A-55908E80321B}"/>
          </ac:spMkLst>
        </pc:spChg>
        <pc:spChg chg="add mod">
          <ac:chgData name="jcasanvazquez@hotmail.com" userId="24f2616975baadfc" providerId="LiveId" clId="{9DD0F52B-4873-4E03-9192-E3492CD3987E}" dt="2019-05-07T07:22:39.562" v="1581" actId="20577"/>
          <ac:spMkLst>
            <pc:docMk/>
            <pc:sldMk cId="1774335513" sldId="259"/>
            <ac:spMk id="17" creationId="{EFEFC8BF-C7F5-4CD9-A01D-FB9D7CCA5D20}"/>
          </ac:spMkLst>
        </pc:spChg>
        <pc:spChg chg="add mod">
          <ac:chgData name="jcasanvazquez@hotmail.com" userId="24f2616975baadfc" providerId="LiveId" clId="{9DD0F52B-4873-4E03-9192-E3492CD3987E}" dt="2019-05-07T07:11:34.525" v="1269" actId="20577"/>
          <ac:spMkLst>
            <pc:docMk/>
            <pc:sldMk cId="1774335513" sldId="259"/>
            <ac:spMk id="18" creationId="{488E7D1F-4ABF-4FFD-85ED-89338120E57F}"/>
          </ac:spMkLst>
        </pc:spChg>
        <pc:spChg chg="add del mod">
          <ac:chgData name="jcasanvazquez@hotmail.com" userId="24f2616975baadfc" providerId="LiveId" clId="{9DD0F52B-4873-4E03-9192-E3492CD3987E}" dt="2019-05-07T07:02:10.665" v="1093" actId="478"/>
          <ac:spMkLst>
            <pc:docMk/>
            <pc:sldMk cId="1774335513" sldId="259"/>
            <ac:spMk id="19" creationId="{034ED438-C97D-4B5F-80C9-49E592C47DAA}"/>
          </ac:spMkLst>
        </pc:spChg>
        <pc:spChg chg="add mod">
          <ac:chgData name="jcasanvazquez@hotmail.com" userId="24f2616975baadfc" providerId="LiveId" clId="{9DD0F52B-4873-4E03-9192-E3492CD3987E}" dt="2019-05-07T07:09:36.653" v="1217" actId="1076"/>
          <ac:spMkLst>
            <pc:docMk/>
            <pc:sldMk cId="1774335513" sldId="259"/>
            <ac:spMk id="21" creationId="{3F5A519A-8E94-400D-B9BB-47EEBB79C5C7}"/>
          </ac:spMkLst>
        </pc:spChg>
        <pc:spChg chg="add mod">
          <ac:chgData name="jcasanvazquez@hotmail.com" userId="24f2616975baadfc" providerId="LiveId" clId="{9DD0F52B-4873-4E03-9192-E3492CD3987E}" dt="2019-05-07T07:11:11.307" v="1260" actId="20577"/>
          <ac:spMkLst>
            <pc:docMk/>
            <pc:sldMk cId="1774335513" sldId="259"/>
            <ac:spMk id="24" creationId="{FC481668-B1C4-4B7D-9C9C-BD44D5AA2273}"/>
          </ac:spMkLst>
        </pc:spChg>
        <pc:picChg chg="add del mod">
          <ac:chgData name="jcasanvazquez@hotmail.com" userId="24f2616975baadfc" providerId="LiveId" clId="{9DD0F52B-4873-4E03-9192-E3492CD3987E}" dt="2019-05-07T06:47:18.372" v="666" actId="478"/>
          <ac:picMkLst>
            <pc:docMk/>
            <pc:sldMk cId="1774335513" sldId="259"/>
            <ac:picMk id="4" creationId="{7A288117-6DD4-42C6-8790-4E5FEB172C94}"/>
          </ac:picMkLst>
        </pc:picChg>
        <pc:picChg chg="add mod">
          <ac:chgData name="jcasanvazquez@hotmail.com" userId="24f2616975baadfc" providerId="LiveId" clId="{9DD0F52B-4873-4E03-9192-E3492CD3987E}" dt="2019-05-07T07:55:34.290" v="2265" actId="1076"/>
          <ac:picMkLst>
            <pc:docMk/>
            <pc:sldMk cId="1774335513" sldId="259"/>
            <ac:picMk id="7" creationId="{A5B46DA9-F9A6-478E-B8E6-6616295A0ECC}"/>
          </ac:picMkLst>
        </pc:picChg>
        <pc:picChg chg="add del mod">
          <ac:chgData name="jcasanvazquez@hotmail.com" userId="24f2616975baadfc" providerId="LiveId" clId="{9DD0F52B-4873-4E03-9192-E3492CD3987E}" dt="2019-05-07T07:09:16.941" v="1213" actId="478"/>
          <ac:picMkLst>
            <pc:docMk/>
            <pc:sldMk cId="1774335513" sldId="259"/>
            <ac:picMk id="16" creationId="{797C406C-E2D6-45A0-8D43-9D92E2473F1F}"/>
          </ac:picMkLst>
        </pc:picChg>
        <pc:picChg chg="add del mod">
          <ac:chgData name="jcasanvazquez@hotmail.com" userId="24f2616975baadfc" providerId="LiveId" clId="{9DD0F52B-4873-4E03-9192-E3492CD3987E}" dt="2019-05-07T07:08:44.095" v="1177" actId="478"/>
          <ac:picMkLst>
            <pc:docMk/>
            <pc:sldMk cId="1774335513" sldId="259"/>
            <ac:picMk id="20" creationId="{78D93C0F-9C53-4EC6-AD0D-B1E7FFF2DC86}"/>
          </ac:picMkLst>
        </pc:picChg>
        <pc:picChg chg="add mod">
          <ac:chgData name="jcasanvazquez@hotmail.com" userId="24f2616975baadfc" providerId="LiveId" clId="{9DD0F52B-4873-4E03-9192-E3492CD3987E}" dt="2019-05-07T07:55:40.821" v="2267" actId="1076"/>
          <ac:picMkLst>
            <pc:docMk/>
            <pc:sldMk cId="1774335513" sldId="259"/>
            <ac:picMk id="22" creationId="{E40CF4E2-0C34-49D2-B40A-78071432E696}"/>
          </ac:picMkLst>
        </pc:picChg>
        <pc:picChg chg="add mod">
          <ac:chgData name="jcasanvazquez@hotmail.com" userId="24f2616975baadfc" providerId="LiveId" clId="{9DD0F52B-4873-4E03-9192-E3492CD3987E}" dt="2019-05-07T07:55:37.433" v="2266" actId="14100"/>
          <ac:picMkLst>
            <pc:docMk/>
            <pc:sldMk cId="1774335513" sldId="259"/>
            <ac:picMk id="23" creationId="{8153F075-24EE-496A-B0E8-C4116E291A4C}"/>
          </ac:picMkLst>
        </pc:picChg>
      </pc:sldChg>
      <pc:sldChg chg="addSp delSp modSp">
        <pc:chgData name="jcasanvazquez@hotmail.com" userId="24f2616975baadfc" providerId="LiveId" clId="{9DD0F52B-4873-4E03-9192-E3492CD3987E}" dt="2019-05-07T08:00:00.778" v="2277" actId="14100"/>
        <pc:sldMkLst>
          <pc:docMk/>
          <pc:sldMk cId="507033620" sldId="260"/>
        </pc:sldMkLst>
        <pc:spChg chg="del">
          <ac:chgData name="jcasanvazquez@hotmail.com" userId="24f2616975baadfc" providerId="LiveId" clId="{9DD0F52B-4873-4E03-9192-E3492CD3987E}" dt="2019-05-07T06:58:13.482" v="993" actId="478"/>
          <ac:spMkLst>
            <pc:docMk/>
            <pc:sldMk cId="507033620" sldId="260"/>
            <ac:spMk id="2" creationId="{6F8F0C12-16F2-4C5B-A158-2DF1EE3E85BC}"/>
          </ac:spMkLst>
        </pc:spChg>
        <pc:spChg chg="del">
          <ac:chgData name="jcasanvazquez@hotmail.com" userId="24f2616975baadfc" providerId="LiveId" clId="{9DD0F52B-4873-4E03-9192-E3492CD3987E}" dt="2019-05-07T06:58:12.726" v="992" actId="478"/>
          <ac:spMkLst>
            <pc:docMk/>
            <pc:sldMk cId="507033620" sldId="260"/>
            <ac:spMk id="3" creationId="{89143DDF-DE14-4E20-B670-1678079C568C}"/>
          </ac:spMkLst>
        </pc:spChg>
        <pc:spChg chg="add mod">
          <ac:chgData name="jcasanvazquez@hotmail.com" userId="24f2616975baadfc" providerId="LiveId" clId="{9DD0F52B-4873-4E03-9192-E3492CD3987E}" dt="2019-05-07T07:14:50.889" v="1358" actId="1076"/>
          <ac:spMkLst>
            <pc:docMk/>
            <pc:sldMk cId="507033620" sldId="260"/>
            <ac:spMk id="4" creationId="{7E1FBBAE-21A6-4442-AB42-EA95F3F4D1D4}"/>
          </ac:spMkLst>
        </pc:spChg>
        <pc:spChg chg="add mod">
          <ac:chgData name="jcasanvazquez@hotmail.com" userId="24f2616975baadfc" providerId="LiveId" clId="{9DD0F52B-4873-4E03-9192-E3492CD3987E}" dt="2019-05-07T07:27:25.933" v="1637" actId="1076"/>
          <ac:spMkLst>
            <pc:docMk/>
            <pc:sldMk cId="507033620" sldId="260"/>
            <ac:spMk id="9" creationId="{9F094BE5-989F-431A-9970-7AF76BAEAC32}"/>
          </ac:spMkLst>
        </pc:spChg>
        <pc:spChg chg="add mod">
          <ac:chgData name="jcasanvazquez@hotmail.com" userId="24f2616975baadfc" providerId="LiveId" clId="{9DD0F52B-4873-4E03-9192-E3492CD3987E}" dt="2019-05-07T07:26:25.621" v="1634" actId="1076"/>
          <ac:spMkLst>
            <pc:docMk/>
            <pc:sldMk cId="507033620" sldId="260"/>
            <ac:spMk id="10" creationId="{AAF48546-B1D9-49D6-AA17-7AF8CBB5253E}"/>
          </ac:spMkLst>
        </pc:spChg>
        <pc:spChg chg="add mod">
          <ac:chgData name="jcasanvazquez@hotmail.com" userId="24f2616975baadfc" providerId="LiveId" clId="{9DD0F52B-4873-4E03-9192-E3492CD3987E}" dt="2019-05-07T07:27:51.679" v="1656" actId="20577"/>
          <ac:spMkLst>
            <pc:docMk/>
            <pc:sldMk cId="507033620" sldId="260"/>
            <ac:spMk id="11" creationId="{E5B84405-786D-4443-879F-F93104ECBA2E}"/>
          </ac:spMkLst>
        </pc:spChg>
        <pc:picChg chg="add mod">
          <ac:chgData name="jcasanvazquez@hotmail.com" userId="24f2616975baadfc" providerId="LiveId" clId="{9DD0F52B-4873-4E03-9192-E3492CD3987E}" dt="2019-05-07T07:59:56.917" v="2276" actId="14100"/>
          <ac:picMkLst>
            <pc:docMk/>
            <pc:sldMk cId="507033620" sldId="260"/>
            <ac:picMk id="5" creationId="{5FC60D62-5290-4C2C-89F9-882D0084375A}"/>
          </ac:picMkLst>
        </pc:picChg>
        <pc:picChg chg="add del">
          <ac:chgData name="jcasanvazquez@hotmail.com" userId="24f2616975baadfc" providerId="LiveId" clId="{9DD0F52B-4873-4E03-9192-E3492CD3987E}" dt="2019-05-07T07:11:44.040" v="1270" actId="478"/>
          <ac:picMkLst>
            <pc:docMk/>
            <pc:sldMk cId="507033620" sldId="260"/>
            <ac:picMk id="6" creationId="{40E3ACB8-ED5B-405E-B41C-3D6EC64CB67C}"/>
          </ac:picMkLst>
        </pc:picChg>
        <pc:picChg chg="add mod">
          <ac:chgData name="jcasanvazquez@hotmail.com" userId="24f2616975baadfc" providerId="LiveId" clId="{9DD0F52B-4873-4E03-9192-E3492CD3987E}" dt="2019-05-07T07:59:41.433" v="2273" actId="14100"/>
          <ac:picMkLst>
            <pc:docMk/>
            <pc:sldMk cId="507033620" sldId="260"/>
            <ac:picMk id="7" creationId="{77BFDA92-7317-44F3-AD75-30B5E14DEDB7}"/>
          </ac:picMkLst>
        </pc:picChg>
        <pc:picChg chg="add mod">
          <ac:chgData name="jcasanvazquez@hotmail.com" userId="24f2616975baadfc" providerId="LiveId" clId="{9DD0F52B-4873-4E03-9192-E3492CD3987E}" dt="2019-05-07T08:00:00.778" v="2277" actId="14100"/>
          <ac:picMkLst>
            <pc:docMk/>
            <pc:sldMk cId="507033620" sldId="260"/>
            <ac:picMk id="8" creationId="{0C9BF6EA-728A-48C5-A623-E26B5D090B6A}"/>
          </ac:picMkLst>
        </pc:picChg>
        <pc:picChg chg="add mod">
          <ac:chgData name="jcasanvazquez@hotmail.com" userId="24f2616975baadfc" providerId="LiveId" clId="{9DD0F52B-4873-4E03-9192-E3492CD3987E}" dt="2019-05-07T07:25:56.556" v="1630" actId="1076"/>
          <ac:picMkLst>
            <pc:docMk/>
            <pc:sldMk cId="507033620" sldId="260"/>
            <ac:picMk id="12" creationId="{D624C75D-35A6-4007-AFDB-E21562E996F9}"/>
          </ac:picMkLst>
        </pc:picChg>
        <pc:picChg chg="add mod">
          <ac:chgData name="jcasanvazquez@hotmail.com" userId="24f2616975baadfc" providerId="LiveId" clId="{9DD0F52B-4873-4E03-9192-E3492CD3987E}" dt="2019-05-07T07:26:03.704" v="1632" actId="1076"/>
          <ac:picMkLst>
            <pc:docMk/>
            <pc:sldMk cId="507033620" sldId="260"/>
            <ac:picMk id="13" creationId="{6DE858D2-D420-4EAD-B25D-720D1E68A01C}"/>
          </ac:picMkLst>
        </pc:picChg>
        <pc:picChg chg="add mod">
          <ac:chgData name="jcasanvazquez@hotmail.com" userId="24f2616975baadfc" providerId="LiveId" clId="{9DD0F52B-4873-4E03-9192-E3492CD3987E}" dt="2019-05-07T07:28:38.903" v="1659" actId="14100"/>
          <ac:picMkLst>
            <pc:docMk/>
            <pc:sldMk cId="507033620" sldId="260"/>
            <ac:picMk id="14" creationId="{7D6DAC81-E892-4E71-9F81-4C7B5316D918}"/>
          </ac:picMkLst>
        </pc:picChg>
      </pc:sldChg>
      <pc:sldChg chg="addSp delSp modSp mod setBg">
        <pc:chgData name="jcasanvazquez@hotmail.com" userId="24f2616975baadfc" providerId="LiveId" clId="{9DD0F52B-4873-4E03-9192-E3492CD3987E}" dt="2019-05-07T07:42:12.624" v="1786" actId="478"/>
        <pc:sldMkLst>
          <pc:docMk/>
          <pc:sldMk cId="3224683249" sldId="261"/>
        </pc:sldMkLst>
        <pc:spChg chg="add del mod">
          <ac:chgData name="jcasanvazquez@hotmail.com" userId="24f2616975baadfc" providerId="LiveId" clId="{9DD0F52B-4873-4E03-9192-E3492CD3987E}" dt="2019-05-07T07:35:17.727" v="1698" actId="478"/>
          <ac:spMkLst>
            <pc:docMk/>
            <pc:sldMk cId="3224683249" sldId="261"/>
            <ac:spMk id="7" creationId="{55F4A0BD-4A75-4836-B600-71B13CC3145F}"/>
          </ac:spMkLst>
        </pc:spChg>
        <pc:spChg chg="add del">
          <ac:chgData name="jcasanvazquez@hotmail.com" userId="24f2616975baadfc" providerId="LiveId" clId="{9DD0F52B-4873-4E03-9192-E3492CD3987E}" dt="2019-05-07T07:29:55.576" v="1673" actId="26606"/>
          <ac:spMkLst>
            <pc:docMk/>
            <pc:sldMk cId="3224683249" sldId="261"/>
            <ac:spMk id="9" creationId="{82A5F716-98EF-42EF-A471-87C6DFDCC799}"/>
          </ac:spMkLst>
        </pc:spChg>
        <pc:spChg chg="add del mod">
          <ac:chgData name="jcasanvazquez@hotmail.com" userId="24f2616975baadfc" providerId="LiveId" clId="{9DD0F52B-4873-4E03-9192-E3492CD3987E}" dt="2019-05-07T07:35:16.405" v="1697" actId="478"/>
          <ac:spMkLst>
            <pc:docMk/>
            <pc:sldMk cId="3224683249" sldId="261"/>
            <ac:spMk id="10" creationId="{AD3948CC-1034-44EE-8117-B9A56B18722B}"/>
          </ac:spMkLst>
        </pc:spChg>
        <pc:spChg chg="add del">
          <ac:chgData name="jcasanvazquez@hotmail.com" userId="24f2616975baadfc" providerId="LiveId" clId="{9DD0F52B-4873-4E03-9192-E3492CD3987E}" dt="2019-05-07T07:29:55.576" v="1673" actId="26606"/>
          <ac:spMkLst>
            <pc:docMk/>
            <pc:sldMk cId="3224683249" sldId="261"/>
            <ac:spMk id="11" creationId="{B87687D8-4EF1-4EF2-BF7E-74BB4A3D1806}"/>
          </ac:spMkLst>
        </pc:spChg>
        <pc:spChg chg="add mod">
          <ac:chgData name="jcasanvazquez@hotmail.com" userId="24f2616975baadfc" providerId="LiveId" clId="{9DD0F52B-4873-4E03-9192-E3492CD3987E}" dt="2019-05-07T07:35:09.851" v="1695" actId="1076"/>
          <ac:spMkLst>
            <pc:docMk/>
            <pc:sldMk cId="3224683249" sldId="261"/>
            <ac:spMk id="12" creationId="{F86A3862-F62F-4CF4-A312-5BACE878815E}"/>
          </ac:spMkLst>
        </pc:spChg>
        <pc:spChg chg="add mod">
          <ac:chgData name="jcasanvazquez@hotmail.com" userId="24f2616975baadfc" providerId="LiveId" clId="{9DD0F52B-4873-4E03-9192-E3492CD3987E}" dt="2019-05-07T07:35:38.807" v="1702" actId="1076"/>
          <ac:spMkLst>
            <pc:docMk/>
            <pc:sldMk cId="3224683249" sldId="261"/>
            <ac:spMk id="13" creationId="{7E3B569E-1FD4-485A-A88D-60266D8F5C31}"/>
          </ac:spMkLst>
        </pc:spChg>
        <pc:spChg chg="add mod">
          <ac:chgData name="jcasanvazquez@hotmail.com" userId="24f2616975baadfc" providerId="LiveId" clId="{9DD0F52B-4873-4E03-9192-E3492CD3987E}" dt="2019-05-07T07:35:31.938" v="1701" actId="1076"/>
          <ac:spMkLst>
            <pc:docMk/>
            <pc:sldMk cId="3224683249" sldId="261"/>
            <ac:spMk id="14" creationId="{1EA67B95-B095-47D2-AAE5-36626BB8DE38}"/>
          </ac:spMkLst>
        </pc:spChg>
        <pc:picChg chg="add del mod">
          <ac:chgData name="jcasanvazquez@hotmail.com" userId="24f2616975baadfc" providerId="LiveId" clId="{9DD0F52B-4873-4E03-9192-E3492CD3987E}" dt="2019-05-07T07:33:52.238" v="1681" actId="478"/>
          <ac:picMkLst>
            <pc:docMk/>
            <pc:sldMk cId="3224683249" sldId="261"/>
            <ac:picMk id="4" creationId="{AE7FC622-3770-4D20-89F0-2FF2BE311336}"/>
          </ac:picMkLst>
        </pc:picChg>
        <pc:picChg chg="add mod">
          <ac:chgData name="jcasanvazquez@hotmail.com" userId="24f2616975baadfc" providerId="LiveId" clId="{9DD0F52B-4873-4E03-9192-E3492CD3987E}" dt="2019-05-07T07:35:02.362" v="1694" actId="1076"/>
          <ac:picMkLst>
            <pc:docMk/>
            <pc:sldMk cId="3224683249" sldId="261"/>
            <ac:picMk id="5" creationId="{D96462EC-FC41-421D-844D-0EE421837EED}"/>
          </ac:picMkLst>
        </pc:picChg>
        <pc:picChg chg="add del">
          <ac:chgData name="jcasanvazquez@hotmail.com" userId="24f2616975baadfc" providerId="LiveId" clId="{9DD0F52B-4873-4E03-9192-E3492CD3987E}" dt="2019-05-07T07:30:00.315" v="1679" actId="26606"/>
          <ac:picMkLst>
            <pc:docMk/>
            <pc:sldMk cId="3224683249" sldId="261"/>
            <ac:picMk id="6" creationId="{CB607B98-7700-4DC9-8BE8-A876255F9C52}"/>
          </ac:picMkLst>
        </pc:picChg>
        <pc:picChg chg="add del mod">
          <ac:chgData name="jcasanvazquez@hotmail.com" userId="24f2616975baadfc" providerId="LiveId" clId="{9DD0F52B-4873-4E03-9192-E3492CD3987E}" dt="2019-05-07T07:39:22.169" v="1742"/>
          <ac:picMkLst>
            <pc:docMk/>
            <pc:sldMk cId="3224683249" sldId="261"/>
            <ac:picMk id="15" creationId="{314566CB-8884-4C22-AF8C-9B4F2AE2C21B}"/>
          </ac:picMkLst>
        </pc:picChg>
        <pc:picChg chg="add del mod">
          <ac:chgData name="jcasanvazquez@hotmail.com" userId="24f2616975baadfc" providerId="LiveId" clId="{9DD0F52B-4873-4E03-9192-E3492CD3987E}" dt="2019-05-07T07:42:12.624" v="1786" actId="478"/>
          <ac:picMkLst>
            <pc:docMk/>
            <pc:sldMk cId="3224683249" sldId="261"/>
            <ac:picMk id="16" creationId="{C422242B-55A2-4374-ADFE-0E122F15B0C1}"/>
          </ac:picMkLst>
        </pc:picChg>
      </pc:sldChg>
      <pc:sldChg chg="addSp delSp modSp add">
        <pc:chgData name="jcasanvazquez@hotmail.com" userId="24f2616975baadfc" providerId="LiveId" clId="{9DD0F52B-4873-4E03-9192-E3492CD3987E}" dt="2019-05-07T08:00:29.275" v="2283" actId="1076"/>
        <pc:sldMkLst>
          <pc:docMk/>
          <pc:sldMk cId="3835863680" sldId="262"/>
        </pc:sldMkLst>
        <pc:spChg chg="del">
          <ac:chgData name="jcasanvazquez@hotmail.com" userId="24f2616975baadfc" providerId="LiveId" clId="{9DD0F52B-4873-4E03-9192-E3492CD3987E}" dt="2019-05-07T07:28:54.556" v="1663" actId="478"/>
          <ac:spMkLst>
            <pc:docMk/>
            <pc:sldMk cId="3835863680" sldId="262"/>
            <ac:spMk id="2" creationId="{38607141-FE0B-4B48-A87E-2F4D4A838CF7}"/>
          </ac:spMkLst>
        </pc:spChg>
        <pc:spChg chg="del">
          <ac:chgData name="jcasanvazquez@hotmail.com" userId="24f2616975baadfc" providerId="LiveId" clId="{9DD0F52B-4873-4E03-9192-E3492CD3987E}" dt="2019-05-07T07:28:53.879" v="1662" actId="478"/>
          <ac:spMkLst>
            <pc:docMk/>
            <pc:sldMk cId="3835863680" sldId="262"/>
            <ac:spMk id="3" creationId="{014AD7D1-E1E5-4E16-8AF3-01369BEF8615}"/>
          </ac:spMkLst>
        </pc:spChg>
        <pc:spChg chg="add mod">
          <ac:chgData name="jcasanvazquez@hotmail.com" userId="24f2616975baadfc" providerId="LiveId" clId="{9DD0F52B-4873-4E03-9192-E3492CD3987E}" dt="2019-05-07T07:40:26.737" v="1761" actId="1076"/>
          <ac:spMkLst>
            <pc:docMk/>
            <pc:sldMk cId="3835863680" sldId="262"/>
            <ac:spMk id="5" creationId="{520A768B-2DE1-4B0C-8764-399A12FBD60F}"/>
          </ac:spMkLst>
        </pc:spChg>
        <pc:spChg chg="add mod">
          <ac:chgData name="jcasanvazquez@hotmail.com" userId="24f2616975baadfc" providerId="LiveId" clId="{9DD0F52B-4873-4E03-9192-E3492CD3987E}" dt="2019-05-07T07:40:06.079" v="1756" actId="1076"/>
          <ac:spMkLst>
            <pc:docMk/>
            <pc:sldMk cId="3835863680" sldId="262"/>
            <ac:spMk id="6" creationId="{B1D876E7-D2D1-4A80-B486-AC476BE89BEE}"/>
          </ac:spMkLst>
        </pc:spChg>
        <pc:spChg chg="add mod">
          <ac:chgData name="jcasanvazquez@hotmail.com" userId="24f2616975baadfc" providerId="LiveId" clId="{9DD0F52B-4873-4E03-9192-E3492CD3987E}" dt="2019-05-07T07:39:56.329" v="1753" actId="1076"/>
          <ac:spMkLst>
            <pc:docMk/>
            <pc:sldMk cId="3835863680" sldId="262"/>
            <ac:spMk id="7" creationId="{877F8DDF-0C48-40D1-883A-BCBE905993DD}"/>
          </ac:spMkLst>
        </pc:spChg>
        <pc:picChg chg="add mod">
          <ac:chgData name="jcasanvazquez@hotmail.com" userId="24f2616975baadfc" providerId="LiveId" clId="{9DD0F52B-4873-4E03-9192-E3492CD3987E}" dt="2019-05-07T07:40:14.576" v="1760" actId="1076"/>
          <ac:picMkLst>
            <pc:docMk/>
            <pc:sldMk cId="3835863680" sldId="262"/>
            <ac:picMk id="4" creationId="{CC93609E-1F98-43C4-A60F-BB2DDE477219}"/>
          </ac:picMkLst>
        </pc:picChg>
        <pc:picChg chg="add mod">
          <ac:chgData name="jcasanvazquez@hotmail.com" userId="24f2616975baadfc" providerId="LiveId" clId="{9DD0F52B-4873-4E03-9192-E3492CD3987E}" dt="2019-05-07T08:00:21.519" v="2281" actId="14100"/>
          <ac:picMkLst>
            <pc:docMk/>
            <pc:sldMk cId="3835863680" sldId="262"/>
            <ac:picMk id="8" creationId="{64CFC70F-8ABA-4AC5-9BFA-C807E980FB57}"/>
          </ac:picMkLst>
        </pc:picChg>
        <pc:picChg chg="add mod">
          <ac:chgData name="jcasanvazquez@hotmail.com" userId="24f2616975baadfc" providerId="LiveId" clId="{9DD0F52B-4873-4E03-9192-E3492CD3987E}" dt="2019-05-07T08:00:17.127" v="2280" actId="14100"/>
          <ac:picMkLst>
            <pc:docMk/>
            <pc:sldMk cId="3835863680" sldId="262"/>
            <ac:picMk id="9" creationId="{D5A8BF3A-FB30-4E52-9B5B-721D7953CE45}"/>
          </ac:picMkLst>
        </pc:picChg>
        <pc:picChg chg="add mod">
          <ac:chgData name="jcasanvazquez@hotmail.com" userId="24f2616975baadfc" providerId="LiveId" clId="{9DD0F52B-4873-4E03-9192-E3492CD3987E}" dt="2019-05-07T07:55:10.301" v="2259" actId="1076"/>
          <ac:picMkLst>
            <pc:docMk/>
            <pc:sldMk cId="3835863680" sldId="262"/>
            <ac:picMk id="10" creationId="{C24BBDA2-EAE5-44DE-9AD9-4C424CE9A7F8}"/>
          </ac:picMkLst>
        </pc:picChg>
        <pc:cxnChg chg="add del mod">
          <ac:chgData name="jcasanvazquez@hotmail.com" userId="24f2616975baadfc" providerId="LiveId" clId="{9DD0F52B-4873-4E03-9192-E3492CD3987E}" dt="2019-05-07T07:40:42.946" v="1765" actId="478"/>
          <ac:cxnSpMkLst>
            <pc:docMk/>
            <pc:sldMk cId="3835863680" sldId="262"/>
            <ac:cxnSpMk id="12" creationId="{F9908A75-49B3-45FC-AAE8-563EDC0F47FC}"/>
          </ac:cxnSpMkLst>
        </pc:cxnChg>
        <pc:cxnChg chg="add mod">
          <ac:chgData name="jcasanvazquez@hotmail.com" userId="24f2616975baadfc" providerId="LiveId" clId="{9DD0F52B-4873-4E03-9192-E3492CD3987E}" dt="2019-05-07T07:55:15.227" v="2260" actId="1076"/>
          <ac:cxnSpMkLst>
            <pc:docMk/>
            <pc:sldMk cId="3835863680" sldId="262"/>
            <ac:cxnSpMk id="14" creationId="{F6801A24-80C7-4561-B3EA-E8F7E2BBC607}"/>
          </ac:cxnSpMkLst>
        </pc:cxnChg>
        <pc:cxnChg chg="add mod">
          <ac:chgData name="jcasanvazquez@hotmail.com" userId="24f2616975baadfc" providerId="LiveId" clId="{9DD0F52B-4873-4E03-9192-E3492CD3987E}" dt="2019-05-07T08:00:25.825" v="2282" actId="14100"/>
          <ac:cxnSpMkLst>
            <pc:docMk/>
            <pc:sldMk cId="3835863680" sldId="262"/>
            <ac:cxnSpMk id="15" creationId="{E01FCDA3-8476-44D9-98C8-F2B40D78E370}"/>
          </ac:cxnSpMkLst>
        </pc:cxnChg>
        <pc:cxnChg chg="add mod">
          <ac:chgData name="jcasanvazquez@hotmail.com" userId="24f2616975baadfc" providerId="LiveId" clId="{9DD0F52B-4873-4E03-9192-E3492CD3987E}" dt="2019-05-07T08:00:29.275" v="2283" actId="1076"/>
          <ac:cxnSpMkLst>
            <pc:docMk/>
            <pc:sldMk cId="3835863680" sldId="262"/>
            <ac:cxnSpMk id="17" creationId="{A5DBC261-A998-44F2-9AF1-5189562C4EFA}"/>
          </ac:cxnSpMkLst>
        </pc:cxnChg>
      </pc:sldChg>
      <pc:sldChg chg="addSp delSp modSp add mod setBg addCm delCm">
        <pc:chgData name="jcasanvazquez@hotmail.com" userId="24f2616975baadfc" providerId="LiveId" clId="{9DD0F52B-4873-4E03-9192-E3492CD3987E}" dt="2019-05-07T08:04:01.947" v="2517" actId="1076"/>
        <pc:sldMkLst>
          <pc:docMk/>
          <pc:sldMk cId="969100221" sldId="263"/>
        </pc:sldMkLst>
        <pc:spChg chg="del">
          <ac:chgData name="jcasanvazquez@hotmail.com" userId="24f2616975baadfc" providerId="LiveId" clId="{9DD0F52B-4873-4E03-9192-E3492CD3987E}" dt="2019-05-07T07:28:59.346" v="1665" actId="478"/>
          <ac:spMkLst>
            <pc:docMk/>
            <pc:sldMk cId="969100221" sldId="263"/>
            <ac:spMk id="2" creationId="{E968B059-F830-4557-B7AA-870AF63ADA5A}"/>
          </ac:spMkLst>
        </pc:spChg>
        <pc:spChg chg="del">
          <ac:chgData name="jcasanvazquez@hotmail.com" userId="24f2616975baadfc" providerId="LiveId" clId="{9DD0F52B-4873-4E03-9192-E3492CD3987E}" dt="2019-05-07T07:28:58.686" v="1664" actId="478"/>
          <ac:spMkLst>
            <pc:docMk/>
            <pc:sldMk cId="969100221" sldId="263"/>
            <ac:spMk id="3" creationId="{8ED1A8FF-B5E2-4A95-8C2D-D19F85BBF2AA}"/>
          </ac:spMkLst>
        </pc:spChg>
        <pc:spChg chg="add mod">
          <ac:chgData name="jcasanvazquez@hotmail.com" userId="24f2616975baadfc" providerId="LiveId" clId="{9DD0F52B-4873-4E03-9192-E3492CD3987E}" dt="2019-05-07T08:03:58.854" v="2516" actId="1076"/>
          <ac:spMkLst>
            <pc:docMk/>
            <pc:sldMk cId="969100221" sldId="263"/>
            <ac:spMk id="4" creationId="{804D54A5-FAD6-4534-BE20-A204665CB061}"/>
          </ac:spMkLst>
        </pc:spChg>
        <pc:spChg chg="add mod">
          <ac:chgData name="jcasanvazquez@hotmail.com" userId="24f2616975baadfc" providerId="LiveId" clId="{9DD0F52B-4873-4E03-9192-E3492CD3987E}" dt="2019-05-07T08:04:01.947" v="2517" actId="1076"/>
          <ac:spMkLst>
            <pc:docMk/>
            <pc:sldMk cId="969100221" sldId="263"/>
            <ac:spMk id="5" creationId="{0892839B-45B7-4C3C-A4EE-98A2FC127D23}"/>
          </ac:spMkLst>
        </pc:spChg>
        <pc:spChg chg="add del">
          <ac:chgData name="jcasanvazquez@hotmail.com" userId="24f2616975baadfc" providerId="LiveId" clId="{9DD0F52B-4873-4E03-9192-E3492CD3987E}" dt="2019-05-07T07:53:33.110" v="2254" actId="26606"/>
          <ac:spMkLst>
            <pc:docMk/>
            <pc:sldMk cId="969100221" sldId="263"/>
            <ac:spMk id="9" creationId="{B547373F-AF2E-4907-B442-9F902B387FD0}"/>
          </ac:spMkLst>
        </pc:spChg>
      </pc:sldChg>
      <pc:sldChg chg="addSp delSp modSp add mod setBg delDesignElem">
        <pc:chgData name="jcasanvazquez@hotmail.com" userId="24f2616975baadfc" providerId="LiveId" clId="{9DD0F52B-4873-4E03-9192-E3492CD3987E}" dt="2019-05-07T07:53:49.601" v="2256"/>
        <pc:sldMkLst>
          <pc:docMk/>
          <pc:sldMk cId="2224389868" sldId="264"/>
        </pc:sldMkLst>
        <pc:spChg chg="del">
          <ac:chgData name="jcasanvazquez@hotmail.com" userId="24f2616975baadfc" providerId="LiveId" clId="{9DD0F52B-4873-4E03-9192-E3492CD3987E}" dt="2019-05-07T07:42:24.391" v="1788" actId="478"/>
          <ac:spMkLst>
            <pc:docMk/>
            <pc:sldMk cId="2224389868" sldId="264"/>
            <ac:spMk id="2" creationId="{8E4DFED8-A971-49C8-8BA0-08B3478B4DFE}"/>
          </ac:spMkLst>
        </pc:spChg>
        <pc:spChg chg="del">
          <ac:chgData name="jcasanvazquez@hotmail.com" userId="24f2616975baadfc" providerId="LiveId" clId="{9DD0F52B-4873-4E03-9192-E3492CD3987E}" dt="2019-05-07T07:42:27.445" v="1789" actId="478"/>
          <ac:spMkLst>
            <pc:docMk/>
            <pc:sldMk cId="2224389868" sldId="264"/>
            <ac:spMk id="3" creationId="{553EE48E-B9C7-4A1C-BA5E-C7CB58CA64EF}"/>
          </ac:spMkLst>
        </pc:spChg>
        <pc:spChg chg="add del">
          <ac:chgData name="jcasanvazquez@hotmail.com" userId="24f2616975baadfc" providerId="LiveId" clId="{9DD0F52B-4873-4E03-9192-E3492CD3987E}" dt="2019-05-07T07:53:49.601" v="2256"/>
          <ac:spMkLst>
            <pc:docMk/>
            <pc:sldMk cId="2224389868" sldId="264"/>
            <ac:spMk id="71" creationId="{57845966-6EFC-468A-9CC7-BAB4B95854E7}"/>
          </ac:spMkLst>
        </pc:spChg>
        <pc:spChg chg="add del">
          <ac:chgData name="jcasanvazquez@hotmail.com" userId="24f2616975baadfc" providerId="LiveId" clId="{9DD0F52B-4873-4E03-9192-E3492CD3987E}" dt="2019-05-07T07:53:49.601" v="2256"/>
          <ac:spMkLst>
            <pc:docMk/>
            <pc:sldMk cId="2224389868" sldId="264"/>
            <ac:spMk id="75" creationId="{ADAD1991-FFD1-4E94-ABAB-7560D33008E4}"/>
          </ac:spMkLst>
        </pc:spChg>
        <pc:picChg chg="add del">
          <ac:chgData name="jcasanvazquez@hotmail.com" userId="24f2616975baadfc" providerId="LiveId" clId="{9DD0F52B-4873-4E03-9192-E3492CD3987E}" dt="2019-05-07T07:53:49.601" v="2256"/>
          <ac:picMkLst>
            <pc:docMk/>
            <pc:sldMk cId="2224389868" sldId="264"/>
            <ac:picMk id="73" creationId="{75554383-98AF-4A47-BB65-705FAAA4BE6A}"/>
          </ac:picMkLst>
        </pc:picChg>
        <pc:picChg chg="add mod">
          <ac:chgData name="jcasanvazquez@hotmail.com" userId="24f2616975baadfc" providerId="LiveId" clId="{9DD0F52B-4873-4E03-9192-E3492CD3987E}" dt="2019-05-07T07:53:22.180" v="2252" actId="26606"/>
          <ac:picMkLst>
            <pc:docMk/>
            <pc:sldMk cId="2224389868" sldId="264"/>
            <ac:picMk id="1026" creationId="{18621FEC-94B4-420F-AF34-13825619A3C4}"/>
          </ac:picMkLst>
        </pc:picChg>
      </pc:sldChg>
      <pc:sldChg chg="addSp delSp modSp add">
        <pc:chgData name="jcasanvazquez@hotmail.com" userId="24f2616975baadfc" providerId="LiveId" clId="{9DD0F52B-4873-4E03-9192-E3492CD3987E}" dt="2019-05-07T07:55:51.526" v="2269" actId="1076"/>
        <pc:sldMkLst>
          <pc:docMk/>
          <pc:sldMk cId="3363048174" sldId="265"/>
        </pc:sldMkLst>
        <pc:spChg chg="del">
          <ac:chgData name="jcasanvazquez@hotmail.com" userId="24f2616975baadfc" providerId="LiveId" clId="{9DD0F52B-4873-4E03-9192-E3492CD3987E}" dt="2019-05-07T07:44:13.147" v="1793" actId="478"/>
          <ac:spMkLst>
            <pc:docMk/>
            <pc:sldMk cId="3363048174" sldId="265"/>
            <ac:spMk id="2" creationId="{0F70BA8A-1AFC-4630-A976-B38DABD5151D}"/>
          </ac:spMkLst>
        </pc:spChg>
        <pc:spChg chg="del">
          <ac:chgData name="jcasanvazquez@hotmail.com" userId="24f2616975baadfc" providerId="LiveId" clId="{9DD0F52B-4873-4E03-9192-E3492CD3987E}" dt="2019-05-07T07:44:11.203" v="1792" actId="478"/>
          <ac:spMkLst>
            <pc:docMk/>
            <pc:sldMk cId="3363048174" sldId="265"/>
            <ac:spMk id="3" creationId="{E22A0989-D398-41A2-A7DE-DD2688E21321}"/>
          </ac:spMkLst>
        </pc:spChg>
        <pc:spChg chg="add mod">
          <ac:chgData name="jcasanvazquez@hotmail.com" userId="24f2616975baadfc" providerId="LiveId" clId="{9DD0F52B-4873-4E03-9192-E3492CD3987E}" dt="2019-05-07T07:54:10.448" v="2257" actId="14100"/>
          <ac:spMkLst>
            <pc:docMk/>
            <pc:sldMk cId="3363048174" sldId="265"/>
            <ac:spMk id="4" creationId="{916ED02A-4DB9-45C2-BC52-394447CE1493}"/>
          </ac:spMkLst>
        </pc:spChg>
        <pc:spChg chg="add mod">
          <ac:chgData name="jcasanvazquez@hotmail.com" userId="24f2616975baadfc" providerId="LiveId" clId="{9DD0F52B-4873-4E03-9192-E3492CD3987E}" dt="2019-05-07T07:47:47.511" v="1932" actId="14100"/>
          <ac:spMkLst>
            <pc:docMk/>
            <pc:sldMk cId="3363048174" sldId="265"/>
            <ac:spMk id="5" creationId="{7829C44B-0144-44EF-91C8-D8BEDD1410C2}"/>
          </ac:spMkLst>
        </pc:spChg>
        <pc:spChg chg="add mod">
          <ac:chgData name="jcasanvazquez@hotmail.com" userId="24f2616975baadfc" providerId="LiveId" clId="{9DD0F52B-4873-4E03-9192-E3492CD3987E}" dt="2019-05-07T07:45:34.297" v="1882" actId="404"/>
          <ac:spMkLst>
            <pc:docMk/>
            <pc:sldMk cId="3363048174" sldId="265"/>
            <ac:spMk id="6" creationId="{B48B8347-1D1F-487E-874F-3ABFC8B66910}"/>
          </ac:spMkLst>
        </pc:spChg>
        <pc:spChg chg="add mod">
          <ac:chgData name="jcasanvazquez@hotmail.com" userId="24f2616975baadfc" providerId="LiveId" clId="{9DD0F52B-4873-4E03-9192-E3492CD3987E}" dt="2019-05-07T07:55:51.526" v="2269" actId="1076"/>
          <ac:spMkLst>
            <pc:docMk/>
            <pc:sldMk cId="3363048174" sldId="265"/>
            <ac:spMk id="7" creationId="{F8E62FCA-B8D2-4C97-8B8E-A799453BB106}"/>
          </ac:spMkLst>
        </pc:spChg>
        <pc:spChg chg="add mod">
          <ac:chgData name="jcasanvazquez@hotmail.com" userId="24f2616975baadfc" providerId="LiveId" clId="{9DD0F52B-4873-4E03-9192-E3492CD3987E}" dt="2019-05-07T07:51:36.712" v="2246" actId="1076"/>
          <ac:spMkLst>
            <pc:docMk/>
            <pc:sldMk cId="3363048174" sldId="265"/>
            <ac:spMk id="8" creationId="{46FCCD62-20DF-419A-A3AA-6B6E3CD022B2}"/>
          </ac:spMkLst>
        </pc:spChg>
        <pc:spChg chg="add del mod">
          <ac:chgData name="jcasanvazquez@hotmail.com" userId="24f2616975baadfc" providerId="LiveId" clId="{9DD0F52B-4873-4E03-9192-E3492CD3987E}" dt="2019-05-07T07:51:53.719" v="2249" actId="478"/>
          <ac:spMkLst>
            <pc:docMk/>
            <pc:sldMk cId="3363048174" sldId="265"/>
            <ac:spMk id="9" creationId="{43894EE5-B42D-497B-933F-307EE41924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2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0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204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13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583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2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688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D0A976-983E-472B-BA69-9D17AA6310F7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DAC3FB-6E54-41BF-BFF1-B233D34EF78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20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93894-1ED1-4D99-82C9-FF90094980CC}"/>
              </a:ext>
            </a:extLst>
          </p:cNvPr>
          <p:cNvSpPr txBox="1">
            <a:spLocks/>
          </p:cNvSpPr>
          <p:nvPr/>
        </p:nvSpPr>
        <p:spPr>
          <a:xfrm>
            <a:off x="964683" y="2217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Case </a:t>
            </a:r>
            <a:r>
              <a:rPr lang="es-ES" dirty="0" err="1"/>
              <a:t>Study</a:t>
            </a:r>
            <a:r>
              <a:rPr lang="es-ES" dirty="0"/>
              <a:t> 4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465338-030A-429F-8F03-A5E177BE2779}"/>
              </a:ext>
            </a:extLst>
          </p:cNvPr>
          <p:cNvSpPr txBox="1"/>
          <p:nvPr/>
        </p:nvSpPr>
        <p:spPr>
          <a:xfrm>
            <a:off x="9070862" y="3107594"/>
            <a:ext cx="454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Oscar </a:t>
            </a:r>
            <a:r>
              <a:rPr lang="es-ES" sz="2800" dirty="0" err="1"/>
              <a:t>Camean</a:t>
            </a:r>
            <a:endParaRPr lang="es-ES" sz="2800" dirty="0"/>
          </a:p>
          <a:p>
            <a:r>
              <a:rPr lang="es-ES" sz="2800" dirty="0"/>
              <a:t>Gerardo Ramis</a:t>
            </a:r>
          </a:p>
          <a:p>
            <a:r>
              <a:rPr lang="es-ES" sz="2800" dirty="0"/>
              <a:t>Álvaro </a:t>
            </a:r>
            <a:r>
              <a:rPr lang="es-ES" sz="2800" dirty="0" err="1"/>
              <a:t>Rodriguez</a:t>
            </a:r>
            <a:endParaRPr lang="es-ES" sz="2800" dirty="0"/>
          </a:p>
          <a:p>
            <a:r>
              <a:rPr lang="es-ES" sz="2800" dirty="0"/>
              <a:t>Álvaro Ferro</a:t>
            </a:r>
          </a:p>
          <a:p>
            <a:r>
              <a:rPr lang="es-ES" sz="2800" dirty="0"/>
              <a:t>Luis Llera</a:t>
            </a:r>
          </a:p>
          <a:p>
            <a:r>
              <a:rPr lang="es-ES" sz="2800" dirty="0"/>
              <a:t>Santiago Gisbert</a:t>
            </a:r>
          </a:p>
          <a:p>
            <a:r>
              <a:rPr lang="es-ES" sz="2800" dirty="0"/>
              <a:t>Jorge Casan</a:t>
            </a:r>
          </a:p>
          <a:p>
            <a:r>
              <a:rPr lang="es-ES" sz="2800" dirty="0"/>
              <a:t>Miguel Sempere</a:t>
            </a:r>
          </a:p>
        </p:txBody>
      </p:sp>
    </p:spTree>
    <p:extLst>
      <p:ext uri="{BB962C8B-B14F-4D97-AF65-F5344CB8AC3E}">
        <p14:creationId xmlns:p14="http://schemas.microsoft.com/office/powerpoint/2010/main" val="411652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uchas gracias">
            <a:extLst>
              <a:ext uri="{FF2B5EF4-FFF2-40B4-BE49-F238E27FC236}">
                <a16:creationId xmlns:a16="http://schemas.microsoft.com/office/drawing/2014/main" id="{18621FEC-94B4-420F-AF34-13825619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8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D693E2-B3E7-49DB-9368-F5EBB1A04783}"/>
              </a:ext>
            </a:extLst>
          </p:cNvPr>
          <p:cNvSpPr txBox="1"/>
          <p:nvPr/>
        </p:nvSpPr>
        <p:spPr>
          <a:xfrm>
            <a:off x="3539412" y="93307"/>
            <a:ext cx="51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533576-E789-4094-B95A-6FC04013393B}"/>
              </a:ext>
            </a:extLst>
          </p:cNvPr>
          <p:cNvSpPr txBox="1"/>
          <p:nvPr/>
        </p:nvSpPr>
        <p:spPr>
          <a:xfrm>
            <a:off x="1066800" y="1492498"/>
            <a:ext cx="108794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Realizar un estudio de mercado sobre la viabilidad de comercializar productos en diferentes zonas geográficas</a:t>
            </a:r>
          </a:p>
          <a:p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Segmentación de mercado</a:t>
            </a:r>
          </a:p>
          <a:p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 Análisis geoespacial</a:t>
            </a:r>
          </a:p>
          <a:p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Factores demográficos prediciendo en base a algoritmos de recomendación necesidades de mercado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048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16ED02A-4DB9-45C2-BC52-394447CE1493}"/>
              </a:ext>
            </a:extLst>
          </p:cNvPr>
          <p:cNvSpPr txBox="1"/>
          <p:nvPr/>
        </p:nvSpPr>
        <p:spPr>
          <a:xfrm>
            <a:off x="4267200" y="195944"/>
            <a:ext cx="454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ENFOQUE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29C44B-0144-44EF-91C8-D8BEDD1410C2}"/>
              </a:ext>
            </a:extLst>
          </p:cNvPr>
          <p:cNvSpPr txBox="1"/>
          <p:nvPr/>
        </p:nvSpPr>
        <p:spPr>
          <a:xfrm>
            <a:off x="857794" y="1346719"/>
            <a:ext cx="4415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/>
              <a:t>Clusterización</a:t>
            </a:r>
            <a:endParaRPr lang="es-ES" sz="4800" dirty="0"/>
          </a:p>
          <a:p>
            <a:r>
              <a:rPr lang="es-ES" sz="4800" dirty="0"/>
              <a:t>K-MEANS</a:t>
            </a:r>
          </a:p>
          <a:p>
            <a:endParaRPr lang="es-ES" sz="4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8B8347-1D1F-487E-874F-3ABFC8B66910}"/>
              </a:ext>
            </a:extLst>
          </p:cNvPr>
          <p:cNvSpPr txBox="1"/>
          <p:nvPr/>
        </p:nvSpPr>
        <p:spPr>
          <a:xfrm>
            <a:off x="6522098" y="1346719"/>
            <a:ext cx="528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/>
              <a:t>Random</a:t>
            </a:r>
            <a:r>
              <a:rPr lang="es-ES" sz="5400" dirty="0"/>
              <a:t> Forest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E62FCA-B8D2-4C97-8B8E-A799453BB106}"/>
              </a:ext>
            </a:extLst>
          </p:cNvPr>
          <p:cNvSpPr txBox="1"/>
          <p:nvPr/>
        </p:nvSpPr>
        <p:spPr>
          <a:xfrm>
            <a:off x="857794" y="2938950"/>
            <a:ext cx="5059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Segmentar por comportamiento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Categorización del inventario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Detección de anomalías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FCCD62-20DF-419A-A3AA-6B6E3CD022B2}"/>
              </a:ext>
            </a:extLst>
          </p:cNvPr>
          <p:cNvSpPr txBox="1"/>
          <p:nvPr/>
        </p:nvSpPr>
        <p:spPr>
          <a:xfrm>
            <a:off x="6096000" y="2459597"/>
            <a:ext cx="582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Estabilidad de los árboles de decisión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Alta velocidad en el entrenamiento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600" dirty="0"/>
              <a:t>Estimación interna de la capacidad del modelo para la generación de ventas</a:t>
            </a:r>
          </a:p>
        </p:txBody>
      </p:sp>
    </p:spTree>
    <p:extLst>
      <p:ext uri="{BB962C8B-B14F-4D97-AF65-F5344CB8AC3E}">
        <p14:creationId xmlns:p14="http://schemas.microsoft.com/office/powerpoint/2010/main" val="336304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19AED5-BEE0-42C7-BC6C-D82A5E86913B}"/>
              </a:ext>
            </a:extLst>
          </p:cNvPr>
          <p:cNvSpPr txBox="1"/>
          <p:nvPr/>
        </p:nvSpPr>
        <p:spPr>
          <a:xfrm>
            <a:off x="3522501" y="-2386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PRODUCTOS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2BE4E-D495-4EB0-8208-C88F1638E00E}"/>
              </a:ext>
            </a:extLst>
          </p:cNvPr>
          <p:cNvSpPr txBox="1"/>
          <p:nvPr/>
        </p:nvSpPr>
        <p:spPr>
          <a:xfrm>
            <a:off x="830425" y="797962"/>
            <a:ext cx="1075819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 err="1"/>
              <a:t>Body</a:t>
            </a:r>
            <a:r>
              <a:rPr lang="es-ES" sz="3200" dirty="0"/>
              <a:t> </a:t>
            </a:r>
            <a:r>
              <a:rPr lang="es-ES" sz="3200" dirty="0" err="1"/>
              <a:t>Care</a:t>
            </a:r>
            <a:endParaRPr lang="es-ES" sz="3200" dirty="0"/>
          </a:p>
          <a:p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Elegiremos aquellos con mayor volumen de ventas y realizaremos un estudio de mercado para comercializarlos en las áreas de mayor demanda</a:t>
            </a:r>
          </a:p>
          <a:p>
            <a:endParaRPr lang="es-E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Los productos elegidos son los siguientes:</a:t>
            </a:r>
          </a:p>
          <a:p>
            <a:endParaRPr lang="es-ES" sz="3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sz="3200" dirty="0"/>
              <a:t>Crema de manos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sz="3200" dirty="0"/>
              <a:t>Jabón de afeitar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sz="3200" dirty="0"/>
              <a:t>Limpiador facial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1D83E12-D710-419D-B155-9B07D3E53095}"/>
              </a:ext>
            </a:extLst>
          </p:cNvPr>
          <p:cNvSpPr txBox="1"/>
          <p:nvPr/>
        </p:nvSpPr>
        <p:spPr>
          <a:xfrm>
            <a:off x="4453036" y="1574926"/>
            <a:ext cx="301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IVORINE BIONATUR CREMA MANOS CARPE DIEM – 100 gr</a:t>
            </a:r>
          </a:p>
          <a:p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B46DA9-F9A6-478E-B8E6-6616295A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88" y="1221323"/>
            <a:ext cx="2509741" cy="14203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3CB53A4-275F-4984-BB76-E02DC8EA5918}"/>
              </a:ext>
            </a:extLst>
          </p:cNvPr>
          <p:cNvSpPr txBox="1"/>
          <p:nvPr/>
        </p:nvSpPr>
        <p:spPr>
          <a:xfrm>
            <a:off x="4721289" y="392244"/>
            <a:ext cx="2483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3200" dirty="0"/>
              <a:t>Descripción</a:t>
            </a:r>
          </a:p>
          <a:p>
            <a:r>
              <a:rPr lang="es-ES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56A292-0ADE-4E3D-BC09-E428F9407C2F}"/>
              </a:ext>
            </a:extLst>
          </p:cNvPr>
          <p:cNvSpPr txBox="1"/>
          <p:nvPr/>
        </p:nvSpPr>
        <p:spPr>
          <a:xfrm>
            <a:off x="415214" y="382553"/>
            <a:ext cx="3013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	</a:t>
            </a:r>
            <a:r>
              <a:rPr lang="es-ES" sz="3200" dirty="0"/>
              <a:t>Producto</a:t>
            </a:r>
          </a:p>
          <a:p>
            <a:r>
              <a:rPr lang="es-ES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1D9BFB-BEFA-41A7-AB91-E9267AD9A991}"/>
              </a:ext>
            </a:extLst>
          </p:cNvPr>
          <p:cNvSpPr txBox="1"/>
          <p:nvPr/>
        </p:nvSpPr>
        <p:spPr>
          <a:xfrm>
            <a:off x="8400662" y="1390260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C3A275-5C6F-43CF-8ED7-55334B6CDA80}"/>
              </a:ext>
            </a:extLst>
          </p:cNvPr>
          <p:cNvSpPr txBox="1"/>
          <p:nvPr/>
        </p:nvSpPr>
        <p:spPr>
          <a:xfrm>
            <a:off x="8632372" y="392244"/>
            <a:ext cx="3013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3200" dirty="0"/>
              <a:t>Precio Unitario</a:t>
            </a:r>
          </a:p>
          <a:p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C2D729-A3AF-4BD1-AA0A-55908E80321B}"/>
              </a:ext>
            </a:extLst>
          </p:cNvPr>
          <p:cNvSpPr txBox="1"/>
          <p:nvPr/>
        </p:nvSpPr>
        <p:spPr>
          <a:xfrm>
            <a:off x="8973717" y="1608354"/>
            <a:ext cx="93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5,6$	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EFC8BF-C7F5-4CD9-A01D-FB9D7CCA5D20}"/>
              </a:ext>
            </a:extLst>
          </p:cNvPr>
          <p:cNvSpPr txBox="1"/>
          <p:nvPr/>
        </p:nvSpPr>
        <p:spPr>
          <a:xfrm>
            <a:off x="4453036" y="3609297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JABÓN DE AFEITAR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8E7D1F-4ABF-4FFD-85ED-89338120E57F}"/>
              </a:ext>
            </a:extLst>
          </p:cNvPr>
          <p:cNvSpPr txBox="1"/>
          <p:nvPr/>
        </p:nvSpPr>
        <p:spPr>
          <a:xfrm>
            <a:off x="8840756" y="3609297"/>
            <a:ext cx="93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3,99$	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5A519A-8E94-400D-B9BB-47EEBB79C5C7}"/>
              </a:ext>
            </a:extLst>
          </p:cNvPr>
          <p:cNvSpPr txBox="1"/>
          <p:nvPr/>
        </p:nvSpPr>
        <p:spPr>
          <a:xfrm>
            <a:off x="4453036" y="5277628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LIMPIADOR FACIAL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40CF4E2-0C34-49D2-B40A-78071432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7" y="4590707"/>
            <a:ext cx="2243098" cy="212339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153F075-24EE-496A-B0E8-C4116E29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8" y="2712340"/>
            <a:ext cx="3027207" cy="187836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C481668-B1C4-4B7D-9C9C-BD44D5AA2273}"/>
              </a:ext>
            </a:extLst>
          </p:cNvPr>
          <p:cNvSpPr txBox="1"/>
          <p:nvPr/>
        </p:nvSpPr>
        <p:spPr>
          <a:xfrm>
            <a:off x="8840756" y="5098409"/>
            <a:ext cx="93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7,90$	 </a:t>
            </a:r>
          </a:p>
        </p:txBody>
      </p:sp>
    </p:spTree>
    <p:extLst>
      <p:ext uri="{BB962C8B-B14F-4D97-AF65-F5344CB8AC3E}">
        <p14:creationId xmlns:p14="http://schemas.microsoft.com/office/powerpoint/2010/main" val="177433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1FBBAE-21A6-4442-AB42-EA95F3F4D1D4}"/>
              </a:ext>
            </a:extLst>
          </p:cNvPr>
          <p:cNvSpPr txBox="1"/>
          <p:nvPr/>
        </p:nvSpPr>
        <p:spPr>
          <a:xfrm>
            <a:off x="3442420" y="0"/>
            <a:ext cx="633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SEGMENTACIÓN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60D62-5290-4C2C-89F9-882D0084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1" y="1055773"/>
            <a:ext cx="3160394" cy="14203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FDA92-7317-44F3-AD75-30B5E14D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1" y="2712341"/>
            <a:ext cx="3160394" cy="16450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9BF6EA-728A-48C5-A623-E26B5D09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01" y="4538875"/>
            <a:ext cx="3160394" cy="21233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094BE5-989F-431A-9970-7AF76BAEAC32}"/>
              </a:ext>
            </a:extLst>
          </p:cNvPr>
          <p:cNvSpPr txBox="1"/>
          <p:nvPr/>
        </p:nvSpPr>
        <p:spPr>
          <a:xfrm>
            <a:off x="4077095" y="5172390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FAMILIAS NUMEROSAS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F48546-B1D9-49D6-AA17-7AF8CBB5253E}"/>
              </a:ext>
            </a:extLst>
          </p:cNvPr>
          <p:cNvSpPr txBox="1"/>
          <p:nvPr/>
        </p:nvSpPr>
        <p:spPr>
          <a:xfrm>
            <a:off x="4254755" y="1716704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PERSONAS DE LA TERCERA EDAD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B84405-786D-4443-879F-F93104ECBA2E}"/>
              </a:ext>
            </a:extLst>
          </p:cNvPr>
          <p:cNvSpPr txBox="1"/>
          <p:nvPr/>
        </p:nvSpPr>
        <p:spPr>
          <a:xfrm>
            <a:off x="4348081" y="3331011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SOLTEROS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624C75D-35A6-4007-AFDB-E21562E9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133" y="3272511"/>
            <a:ext cx="1447211" cy="5906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DE858D2-D420-4EAD-B25D-720D1E68A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365" y="5172390"/>
            <a:ext cx="2924175" cy="3333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6DAC81-E892-4E71-9F81-4C7B5316D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730" y="1665839"/>
            <a:ext cx="1913748" cy="5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6462EC-FC41-421D-844D-0EE42183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57187"/>
            <a:ext cx="8715375" cy="6143625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86A3862-F62F-4CF4-A312-5BACE878815E}"/>
              </a:ext>
            </a:extLst>
          </p:cNvPr>
          <p:cNvSpPr/>
          <p:nvPr/>
        </p:nvSpPr>
        <p:spPr>
          <a:xfrm>
            <a:off x="7192492" y="1147666"/>
            <a:ext cx="702906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E3B569E-1FD4-485A-A88D-60266D8F5C31}"/>
              </a:ext>
            </a:extLst>
          </p:cNvPr>
          <p:cNvSpPr/>
          <p:nvPr/>
        </p:nvSpPr>
        <p:spPr>
          <a:xfrm>
            <a:off x="2250378" y="2419740"/>
            <a:ext cx="702906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EA67B95-B095-47D2-AAE5-36626BB8DE38}"/>
              </a:ext>
            </a:extLst>
          </p:cNvPr>
          <p:cNvSpPr/>
          <p:nvPr/>
        </p:nvSpPr>
        <p:spPr>
          <a:xfrm>
            <a:off x="7114737" y="4186336"/>
            <a:ext cx="702906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93609E-1F98-43C4-A60F-BB2DDE47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70" y="305091"/>
            <a:ext cx="8415338" cy="591431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520A768B-2DE1-4B0C-8764-399A12FBD60F}"/>
              </a:ext>
            </a:extLst>
          </p:cNvPr>
          <p:cNvSpPr/>
          <p:nvPr/>
        </p:nvSpPr>
        <p:spPr>
          <a:xfrm>
            <a:off x="9915331" y="3726026"/>
            <a:ext cx="702906" cy="218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D876E7-D2D1-4A80-B486-AC476BE89BEE}"/>
              </a:ext>
            </a:extLst>
          </p:cNvPr>
          <p:cNvSpPr/>
          <p:nvPr/>
        </p:nvSpPr>
        <p:spPr>
          <a:xfrm>
            <a:off x="8651178" y="2095920"/>
            <a:ext cx="1967059" cy="8210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77F8DDF-0C48-40D1-883A-BCBE905993DD}"/>
              </a:ext>
            </a:extLst>
          </p:cNvPr>
          <p:cNvSpPr/>
          <p:nvPr/>
        </p:nvSpPr>
        <p:spPr>
          <a:xfrm>
            <a:off x="3766894" y="2067929"/>
            <a:ext cx="989045" cy="23886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CFC70F-8ABA-4AC5-9BFA-C807E980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30" y="4191739"/>
            <a:ext cx="1702768" cy="16119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A8BF3A-FB30-4E52-9B5B-721D7953C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30" y="2506467"/>
            <a:ext cx="1702768" cy="8863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4BBDA2-EAE5-44DE-9AD9-4C424CE9A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8" y="609717"/>
            <a:ext cx="1821742" cy="886329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6801A24-80C7-4561-B3EA-E8F7E2BBC607}"/>
              </a:ext>
            </a:extLst>
          </p:cNvPr>
          <p:cNvCxnSpPr/>
          <p:nvPr/>
        </p:nvCxnSpPr>
        <p:spPr>
          <a:xfrm>
            <a:off x="2826088" y="1023485"/>
            <a:ext cx="6141243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01FCDA3-8476-44D9-98C8-F2B40D78E370}"/>
              </a:ext>
            </a:extLst>
          </p:cNvPr>
          <p:cNvCxnSpPr>
            <a:cxnSpLocks/>
          </p:cNvCxnSpPr>
          <p:nvPr/>
        </p:nvCxnSpPr>
        <p:spPr>
          <a:xfrm flipV="1">
            <a:off x="2892490" y="4621048"/>
            <a:ext cx="7022841" cy="324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5DBC261-A998-44F2-9AF1-5189562C4EFA}"/>
              </a:ext>
            </a:extLst>
          </p:cNvPr>
          <p:cNvCxnSpPr>
            <a:cxnSpLocks/>
          </p:cNvCxnSpPr>
          <p:nvPr/>
        </p:nvCxnSpPr>
        <p:spPr>
          <a:xfrm>
            <a:off x="2943237" y="2882761"/>
            <a:ext cx="547396" cy="133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6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4D54A5-FAD6-4534-BE20-A204665CB061}"/>
              </a:ext>
            </a:extLst>
          </p:cNvPr>
          <p:cNvSpPr txBox="1"/>
          <p:nvPr/>
        </p:nvSpPr>
        <p:spPr>
          <a:xfrm>
            <a:off x="1144555" y="1994717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VENTAJAS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92839B-45B7-4C3C-A4EE-98A2FC127D23}"/>
              </a:ext>
            </a:extLst>
          </p:cNvPr>
          <p:cNvSpPr txBox="1"/>
          <p:nvPr/>
        </p:nvSpPr>
        <p:spPr>
          <a:xfrm>
            <a:off x="4292083" y="1767006"/>
            <a:ext cx="74600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Proporciona una piel sana, suave y uniforme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Versatilidad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Huele muy bien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Productos económicos y ecológicos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3200" dirty="0"/>
              <a:t>Respetuosos con el medio ambiente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10022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</TotalTime>
  <Words>196</Words>
  <Application>Microsoft Office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Wingdings</vt:lpstr>
      <vt:lpstr>Distintivo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jcasanvazquez@hotmail.com</dc:creator>
  <cp:lastModifiedBy>jcasanvazquez@hotmail.com</cp:lastModifiedBy>
  <cp:revision>1</cp:revision>
  <dcterms:created xsi:type="dcterms:W3CDTF">2019-05-07T07:53:27Z</dcterms:created>
  <dcterms:modified xsi:type="dcterms:W3CDTF">2019-05-07T08:04:32Z</dcterms:modified>
</cp:coreProperties>
</file>