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9" r:id="rId2"/>
    <p:sldId id="258" r:id="rId3"/>
    <p:sldId id="257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aro Rod" initials="AR" lastIdx="1" clrIdx="0">
    <p:extLst>
      <p:ext uri="{19B8F6BF-5375-455C-9EA6-DF929625EA0E}">
        <p15:presenceInfo xmlns:p15="http://schemas.microsoft.com/office/powerpoint/2012/main" userId="032293da49a3b8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casanvazquez@hotmail.com" userId="24f2616975baadfc" providerId="LiveId" clId="{D6D3B4A9-0D7D-46AC-A78A-F77A6733C867}"/>
    <pc:docChg chg="modSld">
      <pc:chgData name="jcasanvazquez@hotmail.com" userId="24f2616975baadfc" providerId="LiveId" clId="{D6D3B4A9-0D7D-46AC-A78A-F77A6733C867}" dt="2019-05-20T16:34:16.266" v="0" actId="20577"/>
      <pc:docMkLst>
        <pc:docMk/>
      </pc:docMkLst>
      <pc:sldChg chg="modSp">
        <pc:chgData name="jcasanvazquez@hotmail.com" userId="24f2616975baadfc" providerId="LiveId" clId="{D6D3B4A9-0D7D-46AC-A78A-F77A6733C867}" dt="2019-05-20T16:34:16.266" v="0" actId="20577"/>
        <pc:sldMkLst>
          <pc:docMk/>
          <pc:sldMk cId="3065803989" sldId="258"/>
        </pc:sldMkLst>
        <pc:spChg chg="mod">
          <ac:chgData name="jcasanvazquez@hotmail.com" userId="24f2616975baadfc" providerId="LiveId" clId="{D6D3B4A9-0D7D-46AC-A78A-F77A6733C867}" dt="2019-05-20T16:34:16.266" v="0" actId="20577"/>
          <ac:spMkLst>
            <pc:docMk/>
            <pc:sldMk cId="3065803989" sldId="258"/>
            <ac:spMk id="4" creationId="{7740CB26-4ECB-4746-9830-C44FE05BF0D8}"/>
          </ac:spMkLst>
        </pc:spChg>
      </pc:sldChg>
    </pc:docChg>
  </pc:docChgLst>
  <pc:docChgLst>
    <pc:chgData name="jcasanvazquez@hotmail.com" userId="24f2616975baadfc" providerId="LiveId" clId="{F684F76F-B692-47A7-8C39-C49E79D231D1}"/>
    <pc:docChg chg="undo custSel mod delSld modSld sldOrd">
      <pc:chgData name="jcasanvazquez@hotmail.com" userId="24f2616975baadfc" providerId="LiveId" clId="{F684F76F-B692-47A7-8C39-C49E79D231D1}" dt="2019-05-16T15:03:37.392" v="766" actId="1076"/>
      <pc:docMkLst>
        <pc:docMk/>
      </pc:docMkLst>
      <pc:sldChg chg="delSp delDesignElem">
        <pc:chgData name="jcasanvazquez@hotmail.com" userId="24f2616975baadfc" providerId="LiveId" clId="{F684F76F-B692-47A7-8C39-C49E79D231D1}" dt="2019-05-16T14:41:16.543" v="742"/>
        <pc:sldMkLst>
          <pc:docMk/>
          <pc:sldMk cId="1578341854" sldId="257"/>
        </pc:sldMkLst>
        <pc:spChg chg="del">
          <ac:chgData name="jcasanvazquez@hotmail.com" userId="24f2616975baadfc" providerId="LiveId" clId="{F684F76F-B692-47A7-8C39-C49E79D231D1}" dt="2019-05-16T14:41:16.543" v="742"/>
          <ac:spMkLst>
            <pc:docMk/>
            <pc:sldMk cId="1578341854" sldId="257"/>
            <ac:spMk id="23" creationId="{799448F2-0E5B-42DA-B2D1-11A14E947BD4}"/>
          </ac:spMkLst>
        </pc:spChg>
        <pc:spChg chg="del">
          <ac:chgData name="jcasanvazquez@hotmail.com" userId="24f2616975baadfc" providerId="LiveId" clId="{F684F76F-B692-47A7-8C39-C49E79D231D1}" dt="2019-05-16T14:41:16.543" v="742"/>
          <ac:spMkLst>
            <pc:docMk/>
            <pc:sldMk cId="1578341854" sldId="257"/>
            <ac:spMk id="24" creationId="{4E8A7552-20E1-4F34-ADAB-C1DB6634D47E}"/>
          </ac:spMkLst>
        </pc:spChg>
      </pc:sldChg>
      <pc:sldChg chg="addSp delSp modSp">
        <pc:chgData name="jcasanvazquez@hotmail.com" userId="24f2616975baadfc" providerId="LiveId" clId="{F684F76F-B692-47A7-8C39-C49E79D231D1}" dt="2019-05-16T15:01:09.982" v="756" actId="1076"/>
        <pc:sldMkLst>
          <pc:docMk/>
          <pc:sldMk cId="3065803989" sldId="258"/>
        </pc:sldMkLst>
        <pc:spChg chg="add mod">
          <ac:chgData name="jcasanvazquez@hotmail.com" userId="24f2616975baadfc" providerId="LiveId" clId="{F684F76F-B692-47A7-8C39-C49E79D231D1}" dt="2019-05-16T14:42:31.542" v="744" actId="1076"/>
          <ac:spMkLst>
            <pc:docMk/>
            <pc:sldMk cId="3065803989" sldId="258"/>
            <ac:spMk id="6" creationId="{BB964830-533D-4FB3-B2D8-9CD89B460856}"/>
          </ac:spMkLst>
        </pc:spChg>
        <pc:spChg chg="mod">
          <ac:chgData name="jcasanvazquez@hotmail.com" userId="24f2616975baadfc" providerId="LiveId" clId="{F684F76F-B692-47A7-8C39-C49E79D231D1}" dt="2019-05-16T14:34:41.027" v="668" actId="20577"/>
          <ac:spMkLst>
            <pc:docMk/>
            <pc:sldMk cId="3065803989" sldId="258"/>
            <ac:spMk id="7" creationId="{1FAF7ED0-11D1-42E9-90D1-2D568497C40C}"/>
          </ac:spMkLst>
        </pc:spChg>
        <pc:spChg chg="add del mod">
          <ac:chgData name="jcasanvazquez@hotmail.com" userId="24f2616975baadfc" providerId="LiveId" clId="{F684F76F-B692-47A7-8C39-C49E79D231D1}" dt="2019-05-16T14:29:06.066" v="555" actId="478"/>
          <ac:spMkLst>
            <pc:docMk/>
            <pc:sldMk cId="3065803989" sldId="258"/>
            <ac:spMk id="8" creationId="{01D43C53-96A7-4F97-A6D3-57D86D31BA84}"/>
          </ac:spMkLst>
        </pc:spChg>
        <pc:spChg chg="add del mod">
          <ac:chgData name="jcasanvazquez@hotmail.com" userId="24f2616975baadfc" providerId="LiveId" clId="{F684F76F-B692-47A7-8C39-C49E79D231D1}" dt="2019-05-16T14:17:31.872" v="220" actId="478"/>
          <ac:spMkLst>
            <pc:docMk/>
            <pc:sldMk cId="3065803989" sldId="258"/>
            <ac:spMk id="9" creationId="{698FACD7-32F1-4BC8-BF84-81B79AD6F4A3}"/>
          </ac:spMkLst>
        </pc:spChg>
        <pc:spChg chg="add mod">
          <ac:chgData name="jcasanvazquez@hotmail.com" userId="24f2616975baadfc" providerId="LiveId" clId="{F684F76F-B692-47A7-8C39-C49E79D231D1}" dt="2019-05-16T14:36:46.238" v="681" actId="20577"/>
          <ac:spMkLst>
            <pc:docMk/>
            <pc:sldMk cId="3065803989" sldId="258"/>
            <ac:spMk id="10" creationId="{7BE935FB-31FF-4C97-8D84-EE4574C0ECF2}"/>
          </ac:spMkLst>
        </pc:spChg>
        <pc:spChg chg="add mod">
          <ac:chgData name="jcasanvazquez@hotmail.com" userId="24f2616975baadfc" providerId="LiveId" clId="{F684F76F-B692-47A7-8C39-C49E79D231D1}" dt="2019-05-16T14:34:00.553" v="654" actId="12"/>
          <ac:spMkLst>
            <pc:docMk/>
            <pc:sldMk cId="3065803989" sldId="258"/>
            <ac:spMk id="12" creationId="{C2B0A882-9769-42C9-BBE8-9A13EAFA6096}"/>
          </ac:spMkLst>
        </pc:spChg>
        <pc:spChg chg="add mod">
          <ac:chgData name="jcasanvazquez@hotmail.com" userId="24f2616975baadfc" providerId="LiveId" clId="{F684F76F-B692-47A7-8C39-C49E79D231D1}" dt="2019-05-16T14:42:28.468" v="743" actId="1076"/>
          <ac:spMkLst>
            <pc:docMk/>
            <pc:sldMk cId="3065803989" sldId="258"/>
            <ac:spMk id="17" creationId="{6A8A27EA-0B59-4E08-B4FC-06A2288FE4FF}"/>
          </ac:spMkLst>
        </pc:spChg>
        <pc:spChg chg="add mod">
          <ac:chgData name="jcasanvazquez@hotmail.com" userId="24f2616975baadfc" providerId="LiveId" clId="{F684F76F-B692-47A7-8C39-C49E79D231D1}" dt="2019-05-16T14:31:08.082" v="612" actId="20577"/>
          <ac:spMkLst>
            <pc:docMk/>
            <pc:sldMk cId="3065803989" sldId="258"/>
            <ac:spMk id="22" creationId="{4AB9BF7D-39E8-40B9-B44D-88C1FA9E7FE9}"/>
          </ac:spMkLst>
        </pc:spChg>
        <pc:spChg chg="add mod">
          <ac:chgData name="jcasanvazquez@hotmail.com" userId="24f2616975baadfc" providerId="LiveId" clId="{F684F76F-B692-47A7-8C39-C49E79D231D1}" dt="2019-05-16T14:35:39.302" v="672" actId="1076"/>
          <ac:spMkLst>
            <pc:docMk/>
            <pc:sldMk cId="3065803989" sldId="258"/>
            <ac:spMk id="25" creationId="{5ECC1976-C152-46C1-86C2-29131932F6AE}"/>
          </ac:spMkLst>
        </pc:spChg>
        <pc:spChg chg="add mod">
          <ac:chgData name="jcasanvazquez@hotmail.com" userId="24f2616975baadfc" providerId="LiveId" clId="{F684F76F-B692-47A7-8C39-C49E79D231D1}" dt="2019-05-16T14:39:41.388" v="691" actId="1076"/>
          <ac:spMkLst>
            <pc:docMk/>
            <pc:sldMk cId="3065803989" sldId="258"/>
            <ac:spMk id="29" creationId="{7A7F2040-54E5-4E00-B9E8-A2D6F512CD30}"/>
          </ac:spMkLst>
        </pc:spChg>
        <pc:picChg chg="mod">
          <ac:chgData name="jcasanvazquez@hotmail.com" userId="24f2616975baadfc" providerId="LiveId" clId="{F684F76F-B692-47A7-8C39-C49E79D231D1}" dt="2019-05-16T14:31:14.428" v="613" actId="14100"/>
          <ac:picMkLst>
            <pc:docMk/>
            <pc:sldMk cId="3065803989" sldId="258"/>
            <ac:picMk id="5" creationId="{F5B4EA05-1ADF-4A18-A233-F55FE1C8E03E}"/>
          </ac:picMkLst>
        </pc:picChg>
        <pc:picChg chg="add mod">
          <ac:chgData name="jcasanvazquez@hotmail.com" userId="24f2616975baadfc" providerId="LiveId" clId="{F684F76F-B692-47A7-8C39-C49E79D231D1}" dt="2019-05-16T14:58:56.655" v="752" actId="1076"/>
          <ac:picMkLst>
            <pc:docMk/>
            <pc:sldMk cId="3065803989" sldId="258"/>
            <ac:picMk id="11" creationId="{6DA9FFC3-BDE9-4E9E-9A56-775F18E54099}"/>
          </ac:picMkLst>
        </pc:picChg>
        <pc:picChg chg="add mod">
          <ac:chgData name="jcasanvazquez@hotmail.com" userId="24f2616975baadfc" providerId="LiveId" clId="{F684F76F-B692-47A7-8C39-C49E79D231D1}" dt="2019-05-16T15:01:09.982" v="756" actId="1076"/>
          <ac:picMkLst>
            <pc:docMk/>
            <pc:sldMk cId="3065803989" sldId="258"/>
            <ac:picMk id="13" creationId="{46814E6D-797C-4EA7-868B-964F2A38E1CF}"/>
          </ac:picMkLst>
        </pc:picChg>
        <pc:picChg chg="add mod">
          <ac:chgData name="jcasanvazquez@hotmail.com" userId="24f2616975baadfc" providerId="LiveId" clId="{F684F76F-B692-47A7-8C39-C49E79D231D1}" dt="2019-05-16T14:29:16.651" v="559" actId="1076"/>
          <ac:picMkLst>
            <pc:docMk/>
            <pc:sldMk cId="3065803989" sldId="258"/>
            <ac:picMk id="20" creationId="{C5933C4B-4315-47D6-8BFC-370B7AD9E14C}"/>
          </ac:picMkLst>
        </pc:picChg>
        <pc:picChg chg="mod">
          <ac:chgData name="jcasanvazquez@hotmail.com" userId="24f2616975baadfc" providerId="LiveId" clId="{F684F76F-B692-47A7-8C39-C49E79D231D1}" dt="2019-05-16T14:33:02.198" v="643" actId="1076"/>
          <ac:picMkLst>
            <pc:docMk/>
            <pc:sldMk cId="3065803989" sldId="258"/>
            <ac:picMk id="1028" creationId="{2BC61EFD-ECEF-4E3A-B022-347244B9E257}"/>
          </ac:picMkLst>
        </pc:picChg>
        <pc:picChg chg="add del mod">
          <ac:chgData name="jcasanvazquez@hotmail.com" userId="24f2616975baadfc" providerId="LiveId" clId="{F684F76F-B692-47A7-8C39-C49E79D231D1}" dt="2019-05-16T14:31:57.609" v="637" actId="478"/>
          <ac:picMkLst>
            <pc:docMk/>
            <pc:sldMk cId="3065803989" sldId="258"/>
            <ac:picMk id="1030" creationId="{2D373B15-1787-4559-B358-F9E1D150BF74}"/>
          </ac:picMkLst>
        </pc:picChg>
        <pc:picChg chg="add del">
          <ac:chgData name="jcasanvazquez@hotmail.com" userId="24f2616975baadfc" providerId="LiveId" clId="{F684F76F-B692-47A7-8C39-C49E79D231D1}" dt="2019-05-16T14:18:19.539" v="227" actId="478"/>
          <ac:picMkLst>
            <pc:docMk/>
            <pc:sldMk cId="3065803989" sldId="258"/>
            <ac:picMk id="1032" creationId="{252FFCEF-2E6B-429B-9623-A273EFF38114}"/>
          </ac:picMkLst>
        </pc:picChg>
        <pc:picChg chg="add mod">
          <ac:chgData name="jcasanvazquez@hotmail.com" userId="24f2616975baadfc" providerId="LiveId" clId="{F684F76F-B692-47A7-8C39-C49E79D231D1}" dt="2019-05-16T14:27:10.962" v="497" actId="14100"/>
          <ac:picMkLst>
            <pc:docMk/>
            <pc:sldMk cId="3065803989" sldId="258"/>
            <ac:picMk id="1034" creationId="{47B261F2-8C28-4C32-B97F-69EBEC1F8371}"/>
          </ac:picMkLst>
        </pc:picChg>
        <pc:picChg chg="add mod">
          <ac:chgData name="jcasanvazquez@hotmail.com" userId="24f2616975baadfc" providerId="LiveId" clId="{F684F76F-B692-47A7-8C39-C49E79D231D1}" dt="2019-05-16T14:27:26.310" v="502" actId="1076"/>
          <ac:picMkLst>
            <pc:docMk/>
            <pc:sldMk cId="3065803989" sldId="258"/>
            <ac:picMk id="1036" creationId="{EB4B4D1A-FBD8-4DF2-ABBB-1EB6FC62A718}"/>
          </ac:picMkLst>
        </pc:picChg>
        <pc:picChg chg="add mod">
          <ac:chgData name="jcasanvazquez@hotmail.com" userId="24f2616975baadfc" providerId="LiveId" clId="{F684F76F-B692-47A7-8C39-C49E79D231D1}" dt="2019-05-16T14:26:27.301" v="476" actId="1076"/>
          <ac:picMkLst>
            <pc:docMk/>
            <pc:sldMk cId="3065803989" sldId="258"/>
            <ac:picMk id="1038" creationId="{4526DADA-5E52-4DF6-A351-F0338C20C485}"/>
          </ac:picMkLst>
        </pc:picChg>
        <pc:picChg chg="add mod">
          <ac:chgData name="jcasanvazquez@hotmail.com" userId="24f2616975baadfc" providerId="LiveId" clId="{F684F76F-B692-47A7-8C39-C49E79D231D1}" dt="2019-05-16T14:28:37.552" v="533" actId="1076"/>
          <ac:picMkLst>
            <pc:docMk/>
            <pc:sldMk cId="3065803989" sldId="258"/>
            <ac:picMk id="1040" creationId="{EFD84FBF-AC51-4364-B28D-E56AC6C8931D}"/>
          </ac:picMkLst>
        </pc:picChg>
        <pc:picChg chg="add mod">
          <ac:chgData name="jcasanvazquez@hotmail.com" userId="24f2616975baadfc" providerId="LiveId" clId="{F684F76F-B692-47A7-8C39-C49E79D231D1}" dt="2019-05-16T14:30:31.788" v="562" actId="1076"/>
          <ac:picMkLst>
            <pc:docMk/>
            <pc:sldMk cId="3065803989" sldId="258"/>
            <ac:picMk id="1042" creationId="{82B16359-386F-4BAA-9F48-CAC80194E452}"/>
          </ac:picMkLst>
        </pc:picChg>
        <pc:picChg chg="add mod">
          <ac:chgData name="jcasanvazquez@hotmail.com" userId="24f2616975baadfc" providerId="LiveId" clId="{F684F76F-B692-47A7-8C39-C49E79D231D1}" dt="2019-05-16T14:46:14.576" v="750" actId="1076"/>
          <ac:picMkLst>
            <pc:docMk/>
            <pc:sldMk cId="3065803989" sldId="258"/>
            <ac:picMk id="1044" creationId="{9350899D-9B40-4628-AB81-BCA9C00988C5}"/>
          </ac:picMkLst>
        </pc:picChg>
        <pc:picChg chg="add del">
          <ac:chgData name="jcasanvazquez@hotmail.com" userId="24f2616975baadfc" providerId="LiveId" clId="{F684F76F-B692-47A7-8C39-C49E79D231D1}" dt="2019-05-16T14:34:07.248" v="656"/>
          <ac:picMkLst>
            <pc:docMk/>
            <pc:sldMk cId="3065803989" sldId="258"/>
            <ac:picMk id="1046" creationId="{94E55A48-7F3D-4BA6-9915-804D7FFC1790}"/>
          </ac:picMkLst>
        </pc:picChg>
        <pc:picChg chg="add mod">
          <ac:chgData name="jcasanvazquez@hotmail.com" userId="24f2616975baadfc" providerId="LiveId" clId="{F684F76F-B692-47A7-8C39-C49E79D231D1}" dt="2019-05-16T14:35:55.947" v="675" actId="14100"/>
          <ac:picMkLst>
            <pc:docMk/>
            <pc:sldMk cId="3065803989" sldId="258"/>
            <ac:picMk id="1048" creationId="{AE0B4DC6-2E5D-45DA-AB84-0FE50EA8E8A0}"/>
          </ac:picMkLst>
        </pc:picChg>
        <pc:picChg chg="add mod">
          <ac:chgData name="jcasanvazquez@hotmail.com" userId="24f2616975baadfc" providerId="LiveId" clId="{F684F76F-B692-47A7-8C39-C49E79D231D1}" dt="2019-05-16T14:39:03.880" v="684" actId="1076"/>
          <ac:picMkLst>
            <pc:docMk/>
            <pc:sldMk cId="3065803989" sldId="258"/>
            <ac:picMk id="1050" creationId="{195C5843-5A27-4D07-B4DC-B922F119B6B7}"/>
          </ac:picMkLst>
        </pc:picChg>
      </pc:sldChg>
      <pc:sldChg chg="addSp delSp modSp mod ord setBg">
        <pc:chgData name="jcasanvazquez@hotmail.com" userId="24f2616975baadfc" providerId="LiveId" clId="{F684F76F-B692-47A7-8C39-C49E79D231D1}" dt="2019-05-16T15:03:37.392" v="766" actId="1076"/>
        <pc:sldMkLst>
          <pc:docMk/>
          <pc:sldMk cId="2352985617" sldId="259"/>
        </pc:sldMkLst>
        <pc:spChg chg="mod">
          <ac:chgData name="jcasanvazquez@hotmail.com" userId="24f2616975baadfc" providerId="LiveId" clId="{F684F76F-B692-47A7-8C39-C49E79D231D1}" dt="2019-05-16T14:43:39.763" v="748" actId="26606"/>
          <ac:spMkLst>
            <pc:docMk/>
            <pc:sldMk cId="2352985617" sldId="259"/>
            <ac:spMk id="2" creationId="{273ECC62-ADB0-4381-B725-54062FBD2CA5}"/>
          </ac:spMkLst>
        </pc:spChg>
        <pc:spChg chg="del">
          <ac:chgData name="jcasanvazquez@hotmail.com" userId="24f2616975baadfc" providerId="LiveId" clId="{F684F76F-B692-47A7-8C39-C49E79D231D1}" dt="2019-05-16T14:40:58.654" v="708" actId="478"/>
          <ac:spMkLst>
            <pc:docMk/>
            <pc:sldMk cId="2352985617" sldId="259"/>
            <ac:spMk id="3" creationId="{6972C3AA-9FEC-4F9A-BADE-1772998BCF7F}"/>
          </ac:spMkLst>
        </pc:spChg>
        <pc:spChg chg="add mod">
          <ac:chgData name="jcasanvazquez@hotmail.com" userId="24f2616975baadfc" providerId="LiveId" clId="{F684F76F-B692-47A7-8C39-C49E79D231D1}" dt="2019-05-16T14:43:39.763" v="748" actId="26606"/>
          <ac:spMkLst>
            <pc:docMk/>
            <pc:sldMk cId="2352985617" sldId="259"/>
            <ac:spMk id="4" creationId="{B370B402-586E-4240-9B1A-4B2416A908E9}"/>
          </ac:spMkLst>
        </pc:spChg>
        <pc:spChg chg="add mod">
          <ac:chgData name="jcasanvazquez@hotmail.com" userId="24f2616975baadfc" providerId="LiveId" clId="{F684F76F-B692-47A7-8C39-C49E79D231D1}" dt="2019-05-16T15:03:37.392" v="766" actId="1076"/>
          <ac:spMkLst>
            <pc:docMk/>
            <pc:sldMk cId="2352985617" sldId="259"/>
            <ac:spMk id="8" creationId="{5295FC01-14DE-4D0F-BD6B-F3EEF409C056}"/>
          </ac:spMkLst>
        </pc:spChg>
        <pc:spChg chg="add del">
          <ac:chgData name="jcasanvazquez@hotmail.com" userId="24f2616975baadfc" providerId="LiveId" clId="{F684F76F-B692-47A7-8C39-C49E79D231D1}" dt="2019-05-16T14:43:39.710" v="747" actId="26606"/>
          <ac:spMkLst>
            <pc:docMk/>
            <pc:sldMk cId="2352985617" sldId="259"/>
            <ac:spMk id="71" creationId="{37D54B6C-87D0-4C03-8335-3955179D2B5B}"/>
          </ac:spMkLst>
        </pc:spChg>
        <pc:picChg chg="add mod ord">
          <ac:chgData name="jcasanvazquez@hotmail.com" userId="24f2616975baadfc" providerId="LiveId" clId="{F684F76F-B692-47A7-8C39-C49E79D231D1}" dt="2019-05-16T14:43:39.763" v="748" actId="26606"/>
          <ac:picMkLst>
            <pc:docMk/>
            <pc:sldMk cId="2352985617" sldId="259"/>
            <ac:picMk id="3074" creationId="{D61011FA-0619-4F6E-B63B-98F726BE0E32}"/>
          </ac:picMkLst>
        </pc:picChg>
        <pc:picChg chg="add">
          <ac:chgData name="jcasanvazquez@hotmail.com" userId="24f2616975baadfc" providerId="LiveId" clId="{F684F76F-B692-47A7-8C39-C49E79D231D1}" dt="2019-05-16T14:43:39.763" v="748" actId="26606"/>
          <ac:picMkLst>
            <pc:docMk/>
            <pc:sldMk cId="2352985617" sldId="259"/>
            <ac:picMk id="3076" creationId="{2BFB581C-2142-4222-9A3B-905AD6C09535}"/>
          </ac:picMkLst>
        </pc:picChg>
      </pc:sldChg>
      <pc:sldChg chg="addSp delSp modSp mod setBg">
        <pc:chgData name="jcasanvazquez@hotmail.com" userId="24f2616975baadfc" providerId="LiveId" clId="{F684F76F-B692-47A7-8C39-C49E79D231D1}" dt="2019-05-16T15:01:48.380" v="761" actId="26606"/>
        <pc:sldMkLst>
          <pc:docMk/>
          <pc:sldMk cId="3490681073" sldId="260"/>
        </pc:sldMkLst>
        <pc:spChg chg="del">
          <ac:chgData name="jcasanvazquez@hotmail.com" userId="24f2616975baadfc" providerId="LiveId" clId="{F684F76F-B692-47A7-8C39-C49E79D231D1}" dt="2019-05-16T15:01:25.615" v="758" actId="478"/>
          <ac:spMkLst>
            <pc:docMk/>
            <pc:sldMk cId="3490681073" sldId="260"/>
            <ac:spMk id="2" creationId="{7CFB2E80-4A7A-4B12-BC79-69EA09F82984}"/>
          </ac:spMkLst>
        </pc:spChg>
        <pc:spChg chg="del">
          <ac:chgData name="jcasanvazquez@hotmail.com" userId="24f2616975baadfc" providerId="LiveId" clId="{F684F76F-B692-47A7-8C39-C49E79D231D1}" dt="2019-05-16T15:01:24.783" v="757" actId="478"/>
          <ac:spMkLst>
            <pc:docMk/>
            <pc:sldMk cId="3490681073" sldId="260"/>
            <ac:spMk id="3" creationId="{BEC2846E-4AB6-4B75-9E58-B8C02BA718D0}"/>
          </ac:spMkLst>
        </pc:spChg>
        <pc:spChg chg="add">
          <ac:chgData name="jcasanvazquez@hotmail.com" userId="24f2616975baadfc" providerId="LiveId" clId="{F684F76F-B692-47A7-8C39-C49E79D231D1}" dt="2019-05-16T15:01:48.380" v="761" actId="26606"/>
          <ac:spMkLst>
            <pc:docMk/>
            <pc:sldMk cId="3490681073" sldId="260"/>
            <ac:spMk id="71" creationId="{10D000F3-92AB-4D68-9BD8-9B59F65BEF0B}"/>
          </ac:spMkLst>
        </pc:spChg>
        <pc:picChg chg="add mod">
          <ac:chgData name="jcasanvazquez@hotmail.com" userId="24f2616975baadfc" providerId="LiveId" clId="{F684F76F-B692-47A7-8C39-C49E79D231D1}" dt="2019-05-16T15:01:48.380" v="761" actId="26606"/>
          <ac:picMkLst>
            <pc:docMk/>
            <pc:sldMk cId="3490681073" sldId="260"/>
            <ac:picMk id="4098" creationId="{993D5D70-A411-4373-A552-B40327F929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4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0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96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63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72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191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41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43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1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3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7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5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1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3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1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8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E28920-404D-41DA-9C41-A141C113BE86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E7C6BD-C5B1-4A82-984B-828D0F705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6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ECC62-ADB0-4381-B725-54062FB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CASE STUDY 6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70B402-586E-4240-9B1A-4B2416A908E9}"/>
              </a:ext>
            </a:extLst>
          </p:cNvPr>
          <p:cNvSpPr txBox="1">
            <a:spLocks/>
          </p:cNvSpPr>
          <p:nvPr/>
        </p:nvSpPr>
        <p:spPr>
          <a:xfrm>
            <a:off x="1370693" y="5494872"/>
            <a:ext cx="9440034" cy="621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86154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SOCIAL LISTENING</a:t>
            </a:r>
          </a:p>
        </p:txBody>
      </p:sp>
      <p:pic>
        <p:nvPicPr>
          <p:cNvPr id="3076" name="Picture 7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3074" name="Picture 2" descr="Resultado de imagen de GILLETTE THE BEST MAN CAN GET">
            <a:extLst>
              <a:ext uri="{FF2B5EF4-FFF2-40B4-BE49-F238E27FC236}">
                <a16:creationId xmlns:a16="http://schemas.microsoft.com/office/drawing/2014/main" id="{D61011FA-0619-4F6E-B63B-98F726BE0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-1" b="21678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95FC01-14DE-4D0F-BD6B-F3EEF409C056}"/>
              </a:ext>
            </a:extLst>
          </p:cNvPr>
          <p:cNvSpPr txBox="1"/>
          <p:nvPr/>
        </p:nvSpPr>
        <p:spPr>
          <a:xfrm>
            <a:off x="188119" y="4220681"/>
            <a:ext cx="4547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Oscar </a:t>
            </a:r>
            <a:r>
              <a:rPr lang="es-ES" sz="2000" dirty="0" err="1"/>
              <a:t>Camean</a:t>
            </a:r>
            <a:endParaRPr lang="es-ES" sz="2000" dirty="0"/>
          </a:p>
          <a:p>
            <a:r>
              <a:rPr lang="es-ES" sz="2000" dirty="0"/>
              <a:t>Gerardo Ramis</a:t>
            </a:r>
          </a:p>
          <a:p>
            <a:r>
              <a:rPr lang="es-ES" sz="2000" dirty="0"/>
              <a:t>Álvaro </a:t>
            </a:r>
            <a:r>
              <a:rPr lang="es-ES" sz="2000" dirty="0" err="1"/>
              <a:t>Rodriguez</a:t>
            </a:r>
            <a:endParaRPr lang="es-ES" sz="2000" dirty="0"/>
          </a:p>
          <a:p>
            <a:r>
              <a:rPr lang="es-ES" sz="2000" dirty="0"/>
              <a:t>Álvaro Ferro</a:t>
            </a:r>
          </a:p>
          <a:p>
            <a:r>
              <a:rPr lang="es-ES" sz="2000" dirty="0"/>
              <a:t>Luis Llera</a:t>
            </a:r>
          </a:p>
          <a:p>
            <a:r>
              <a:rPr lang="es-ES" sz="2000" dirty="0"/>
              <a:t>Santiago Gisbert</a:t>
            </a:r>
          </a:p>
          <a:p>
            <a:r>
              <a:rPr lang="es-ES" sz="2000" dirty="0"/>
              <a:t>Jorge Casan</a:t>
            </a:r>
          </a:p>
          <a:p>
            <a:r>
              <a:rPr lang="es-ES" sz="2000" dirty="0"/>
              <a:t>Miguel Sempere</a:t>
            </a:r>
          </a:p>
        </p:txBody>
      </p:sp>
    </p:spTree>
    <p:extLst>
      <p:ext uri="{BB962C8B-B14F-4D97-AF65-F5344CB8AC3E}">
        <p14:creationId xmlns:p14="http://schemas.microsoft.com/office/powerpoint/2010/main" val="23529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OBJETIVO">
            <a:extLst>
              <a:ext uri="{FF2B5EF4-FFF2-40B4-BE49-F238E27FC236}">
                <a16:creationId xmlns:a16="http://schemas.microsoft.com/office/drawing/2014/main" id="{AD6886B6-5987-466A-A4A2-5DE07AF3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4300"/>
            <a:ext cx="18002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40CB26-4ECB-4746-9830-C44FE05BF0D8}"/>
              </a:ext>
            </a:extLst>
          </p:cNvPr>
          <p:cNvSpPr txBox="1"/>
          <p:nvPr/>
        </p:nvSpPr>
        <p:spPr>
          <a:xfrm>
            <a:off x="2219324" y="276909"/>
            <a:ext cx="95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Analizar el éxito o fracaso de la campaña publicitaria ofrecida Gillette bajo el eslogan: ‘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a </a:t>
            </a:r>
            <a:r>
              <a:rPr lang="es-ES" dirty="0" err="1"/>
              <a:t>man</a:t>
            </a:r>
            <a:r>
              <a:rPr lang="es-ES" dirty="0"/>
              <a:t> can be’.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B4EA05-1ADF-4A18-A233-F55FE1C8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19199"/>
            <a:ext cx="1764771" cy="28289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AF7ED0-11D1-42E9-90D1-2D568497C40C}"/>
              </a:ext>
            </a:extLst>
          </p:cNvPr>
          <p:cNvSpPr txBox="1"/>
          <p:nvPr/>
        </p:nvSpPr>
        <p:spPr>
          <a:xfrm>
            <a:off x="2132027" y="1168181"/>
            <a:ext cx="953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Google </a:t>
            </a:r>
            <a:r>
              <a:rPr lang="es-ES" dirty="0" err="1"/>
              <a:t>trends</a:t>
            </a:r>
            <a:r>
              <a:rPr lang="es-ES" dirty="0"/>
              <a:t>: Tiene su máximo apogeo antes del nuevo milenio. Experimenta una caída acentuada a partir de 2004. A finales de 2018 tiene un cierto repunte, seguida de movimientos alcistas y bajistas actualmente.  Véase la figura 1, 2 y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Ratings/</a:t>
            </a:r>
            <a:r>
              <a:rPr lang="es-ES" dirty="0" err="1"/>
              <a:t>Reviews</a:t>
            </a:r>
            <a:r>
              <a:rPr lang="es-ES" dirty="0"/>
              <a:t>: Mala aceptación por parte del público que lo consideran insultante para el público masculino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Comparación antes y después:  </a:t>
            </a:r>
          </a:p>
          <a:p>
            <a:pPr lvl="1"/>
            <a:endParaRPr lang="es-ES" dirty="0"/>
          </a:p>
        </p:txBody>
      </p:sp>
      <p:pic>
        <p:nvPicPr>
          <p:cNvPr id="1028" name="Picture 4" descr="Resultado de imagen de conclusions">
            <a:extLst>
              <a:ext uri="{FF2B5EF4-FFF2-40B4-BE49-F238E27FC236}">
                <a16:creationId xmlns:a16="http://schemas.microsoft.com/office/drawing/2014/main" id="{2BC61EFD-ECEF-4E3A-B022-347244B9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81473"/>
            <a:ext cx="1450447" cy="9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B0A882-9769-42C9-BBE8-9A13EAFA6096}"/>
              </a:ext>
            </a:extLst>
          </p:cNvPr>
          <p:cNvSpPr txBox="1"/>
          <p:nvPr/>
        </p:nvSpPr>
        <p:spPr>
          <a:xfrm>
            <a:off x="2352674" y="4274536"/>
            <a:ext cx="9534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Mala acogida por parte del público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Duración: 1’48’’    Visitas: 30.513.216 visualizaciones. Rating negativa.   </a:t>
            </a:r>
          </a:p>
          <a:p>
            <a:endParaRPr lang="es-ES" dirty="0"/>
          </a:p>
          <a:p>
            <a:pPr lvl="8"/>
            <a:r>
              <a:rPr lang="es-E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</p:txBody>
      </p:sp>
      <p:pic>
        <p:nvPicPr>
          <p:cNvPr id="1034" name="Picture 10" descr="Resultado de imagen de like">
            <a:extLst>
              <a:ext uri="{FF2B5EF4-FFF2-40B4-BE49-F238E27FC236}">
                <a16:creationId xmlns:a16="http://schemas.microsoft.com/office/drawing/2014/main" id="{47B261F2-8C28-4C32-B97F-69EBEC1F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826579"/>
            <a:ext cx="474770" cy="4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964830-533D-4FB3-B2D8-9CD89B460856}"/>
              </a:ext>
            </a:extLst>
          </p:cNvPr>
          <p:cNvSpPr txBox="1"/>
          <p:nvPr/>
        </p:nvSpPr>
        <p:spPr>
          <a:xfrm>
            <a:off x="3420548" y="33237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1.400.000</a:t>
            </a:r>
          </a:p>
        </p:txBody>
      </p:sp>
      <p:pic>
        <p:nvPicPr>
          <p:cNvPr id="1036" name="Picture 12" descr="Resultado de imagen de dislike">
            <a:extLst>
              <a:ext uri="{FF2B5EF4-FFF2-40B4-BE49-F238E27FC236}">
                <a16:creationId xmlns:a16="http://schemas.microsoft.com/office/drawing/2014/main" id="{EB4B4D1A-FBD8-4DF2-ABBB-1EB6FC62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18" y="3323707"/>
            <a:ext cx="512777" cy="4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youtube">
            <a:extLst>
              <a:ext uri="{FF2B5EF4-FFF2-40B4-BE49-F238E27FC236}">
                <a16:creationId xmlns:a16="http://schemas.microsoft.com/office/drawing/2014/main" id="{4526DADA-5E52-4DF6-A351-F0338C20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92" y="2928468"/>
            <a:ext cx="946756" cy="9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A8A27EA-0B59-4E08-B4FC-06A2288FE4FF}"/>
              </a:ext>
            </a:extLst>
          </p:cNvPr>
          <p:cNvSpPr txBox="1"/>
          <p:nvPr/>
        </p:nvSpPr>
        <p:spPr>
          <a:xfrm>
            <a:off x="3447598" y="29700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789.000</a:t>
            </a:r>
          </a:p>
        </p:txBody>
      </p:sp>
      <p:pic>
        <p:nvPicPr>
          <p:cNvPr id="1040" name="Picture 16" descr="Resultado de imagen de twitter">
            <a:extLst>
              <a:ext uri="{FF2B5EF4-FFF2-40B4-BE49-F238E27FC236}">
                <a16:creationId xmlns:a16="http://schemas.microsoft.com/office/drawing/2014/main" id="{EFD84FBF-AC51-4364-B28D-E56AC6C8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94" y="2918961"/>
            <a:ext cx="774078" cy="77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n de dislike">
            <a:extLst>
              <a:ext uri="{FF2B5EF4-FFF2-40B4-BE49-F238E27FC236}">
                <a16:creationId xmlns:a16="http://schemas.microsoft.com/office/drawing/2014/main" id="{C5933C4B-4315-47D6-8BFC-370B7AD9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96" y="3147035"/>
            <a:ext cx="512777" cy="4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sociedad">
            <a:extLst>
              <a:ext uri="{FF2B5EF4-FFF2-40B4-BE49-F238E27FC236}">
                <a16:creationId xmlns:a16="http://schemas.microsoft.com/office/drawing/2014/main" id="{82B16359-386F-4BAA-9F48-CAC80194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85" y="2717689"/>
            <a:ext cx="1420812" cy="125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AB9BF7D-39E8-40B9-B44D-88C1FA9E7FE9}"/>
              </a:ext>
            </a:extLst>
          </p:cNvPr>
          <p:cNvSpPr txBox="1"/>
          <p:nvPr/>
        </p:nvSpPr>
        <p:spPr>
          <a:xfrm>
            <a:off x="8956208" y="2954375"/>
            <a:ext cx="262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60% de desaprobación</a:t>
            </a:r>
          </a:p>
          <a:p>
            <a:r>
              <a:rPr lang="es-ES" dirty="0"/>
              <a:t>Masculinidad Tóxica</a:t>
            </a:r>
          </a:p>
        </p:txBody>
      </p:sp>
      <p:pic>
        <p:nvPicPr>
          <p:cNvPr id="1044" name="Picture 20" descr="Resultado de imagen de support">
            <a:extLst>
              <a:ext uri="{FF2B5EF4-FFF2-40B4-BE49-F238E27FC236}">
                <a16:creationId xmlns:a16="http://schemas.microsoft.com/office/drawing/2014/main" id="{9350899D-9B40-4628-AB81-BCA9C009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7" y="5280029"/>
            <a:ext cx="1246932" cy="12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ECC1976-C152-46C1-86C2-29131932F6AE}"/>
              </a:ext>
            </a:extLst>
          </p:cNvPr>
          <p:cNvSpPr txBox="1"/>
          <p:nvPr/>
        </p:nvSpPr>
        <p:spPr>
          <a:xfrm>
            <a:off x="3891093" y="9464797"/>
            <a:ext cx="199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lvl="8"/>
            <a:r>
              <a:rPr lang="es-E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</p:txBody>
      </p:sp>
      <p:pic>
        <p:nvPicPr>
          <p:cNvPr id="1048" name="Picture 24" descr="Resultado de imagen de david Taylor gillette">
            <a:extLst>
              <a:ext uri="{FF2B5EF4-FFF2-40B4-BE49-F238E27FC236}">
                <a16:creationId xmlns:a16="http://schemas.microsoft.com/office/drawing/2014/main" id="{AE0B4DC6-2E5D-45DA-AB84-0FE50EA8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99" y="5352136"/>
            <a:ext cx="1912513" cy="107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BE935FB-31FF-4C97-8D84-EE4574C0ECF2}"/>
              </a:ext>
            </a:extLst>
          </p:cNvPr>
          <p:cNvSpPr txBox="1"/>
          <p:nvPr/>
        </p:nvSpPr>
        <p:spPr>
          <a:xfrm>
            <a:off x="4400550" y="5429250"/>
            <a:ext cx="29834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El mundo sería un mejor sitio si de mi Junta Directiva para abajo tuviésemos un 50% de mujeres. </a:t>
            </a:r>
          </a:p>
        </p:txBody>
      </p:sp>
      <p:pic>
        <p:nvPicPr>
          <p:cNvPr id="1050" name="Picture 26" descr="Resultado de imagen de piers morgan">
            <a:extLst>
              <a:ext uri="{FF2B5EF4-FFF2-40B4-BE49-F238E27FC236}">
                <a16:creationId xmlns:a16="http://schemas.microsoft.com/office/drawing/2014/main" id="{195C5843-5A27-4D07-B4DC-B922F119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5" y="5373778"/>
            <a:ext cx="1865258" cy="11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7A7F2040-54E5-4E00-B9E8-A2D6F512CD30}"/>
              </a:ext>
            </a:extLst>
          </p:cNvPr>
          <p:cNvSpPr txBox="1"/>
          <p:nvPr/>
        </p:nvSpPr>
        <p:spPr>
          <a:xfrm>
            <a:off x="9445803" y="5040019"/>
            <a:ext cx="2593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He usado cuchillas Gillette durante toda mi vida adulta, pero esta chorrada de postureo ético puede que me haga decantarme por una compañía menos dispuesta a alimentar el actual y patético asalto global contra la masculinidad. Dejad que los niños se comporten como malditos niños. Dejad que los hombres se comporten como malditos hombres".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A9FFC3-BDE9-4E9E-9A56-775F18E540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2731" y="4951464"/>
            <a:ext cx="1371600" cy="361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814E6D-797C-4EA7-868B-964F2A38E1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0899" y="4909371"/>
            <a:ext cx="3329314" cy="4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D68111-E3E7-48DC-97EC-119EAAE2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20662"/>
            <a:ext cx="5426764" cy="28626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AF2D2C-E475-476C-9A1A-A666E7E387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1" y="3687760"/>
            <a:ext cx="5426764" cy="26726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C9126D-22F9-4BC9-9AA4-B4040B6327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08034" y="1898252"/>
            <a:ext cx="5426764" cy="29168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082765-454D-482F-BD27-9A9940092862}"/>
              </a:ext>
            </a:extLst>
          </p:cNvPr>
          <p:cNvSpPr txBox="1"/>
          <p:nvPr/>
        </p:nvSpPr>
        <p:spPr>
          <a:xfrm>
            <a:off x="2405436" y="59890"/>
            <a:ext cx="2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FIGURA 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EC61AE7-2318-478F-8119-2DD3A252BC23}"/>
              </a:ext>
            </a:extLst>
          </p:cNvPr>
          <p:cNvSpPr txBox="1"/>
          <p:nvPr/>
        </p:nvSpPr>
        <p:spPr>
          <a:xfrm>
            <a:off x="2375619" y="3383280"/>
            <a:ext cx="2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FIGURA 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CCCCD2-4D2C-4D24-AE7F-6EDCA0A86677}"/>
              </a:ext>
            </a:extLst>
          </p:cNvPr>
          <p:cNvSpPr txBox="1"/>
          <p:nvPr/>
        </p:nvSpPr>
        <p:spPr>
          <a:xfrm>
            <a:off x="8528769" y="1383030"/>
            <a:ext cx="2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FIGURA 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AD18D71-1E47-4F22-983A-07A55ECDFA7F}"/>
              </a:ext>
            </a:extLst>
          </p:cNvPr>
          <p:cNvCxnSpPr/>
          <p:nvPr/>
        </p:nvCxnSpPr>
        <p:spPr>
          <a:xfrm>
            <a:off x="1114425" y="1898252"/>
            <a:ext cx="4238625" cy="69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B6A625E5-C017-41C6-A982-F1ADCDA557FB}"/>
              </a:ext>
            </a:extLst>
          </p:cNvPr>
          <p:cNvSpPr/>
          <p:nvPr/>
        </p:nvSpPr>
        <p:spPr>
          <a:xfrm>
            <a:off x="8815526" y="3429000"/>
            <a:ext cx="3009530" cy="12051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76E9722-1941-4C4C-AEB0-20FA6FE29A36}"/>
              </a:ext>
            </a:extLst>
          </p:cNvPr>
          <p:cNvSpPr/>
          <p:nvPr/>
        </p:nvSpPr>
        <p:spPr>
          <a:xfrm>
            <a:off x="3959440" y="5228948"/>
            <a:ext cx="1846555" cy="914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de ACTUALIDAD">
            <a:extLst>
              <a:ext uri="{FF2B5EF4-FFF2-40B4-BE49-F238E27FC236}">
                <a16:creationId xmlns:a16="http://schemas.microsoft.com/office/drawing/2014/main" id="{65831069-A54B-42A7-9B33-855DE9D0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27" y="6235496"/>
            <a:ext cx="1526568" cy="6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6D11676B-9CBB-42EB-A329-852462D9AB4A}"/>
              </a:ext>
            </a:extLst>
          </p:cNvPr>
          <p:cNvCxnSpPr/>
          <p:nvPr/>
        </p:nvCxnSpPr>
        <p:spPr>
          <a:xfrm flipV="1">
            <a:off x="4389783" y="3551068"/>
            <a:ext cx="5411165" cy="1944210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376236D-5E62-4388-9EB5-C2E894EFB83C}"/>
              </a:ext>
            </a:extLst>
          </p:cNvPr>
          <p:cNvSpPr/>
          <p:nvPr/>
        </p:nvSpPr>
        <p:spPr>
          <a:xfrm>
            <a:off x="4181383" y="5397623"/>
            <a:ext cx="208400" cy="17400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5991457-CADC-4867-A1C6-57F641EEBBAF}"/>
              </a:ext>
            </a:extLst>
          </p:cNvPr>
          <p:cNvSpPr/>
          <p:nvPr/>
        </p:nvSpPr>
        <p:spPr>
          <a:xfrm>
            <a:off x="9800948" y="3464066"/>
            <a:ext cx="208400" cy="17400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3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8661-64C4-444B-9A0F-FD1E4C2D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182205" cy="970450"/>
          </a:xfrm>
        </p:spPr>
        <p:txBody>
          <a:bodyPr/>
          <a:lstStyle/>
          <a:p>
            <a:r>
              <a:rPr lang="es-ES" dirty="0"/>
              <a:t>¿ÉXITO?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BE7FFD-23B4-46C4-8AEB-1225EB44B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535" y="1683481"/>
            <a:ext cx="4246610" cy="243593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AD6CCF3-C248-4AF1-A656-25E059362836}"/>
              </a:ext>
            </a:extLst>
          </p:cNvPr>
          <p:cNvSpPr/>
          <p:nvPr/>
        </p:nvSpPr>
        <p:spPr>
          <a:xfrm>
            <a:off x="526473" y="1683481"/>
            <a:ext cx="57357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	- Antecedentes: Nike (Colin </a:t>
            </a:r>
            <a:r>
              <a:rPr lang="es-ES" dirty="0" err="1"/>
              <a:t>Kaepernick</a:t>
            </a:r>
            <a:r>
              <a:rPr lang="es-ES" dirty="0"/>
              <a:t>) y </a:t>
            </a:r>
            <a:r>
              <a:rPr lang="es-ES" dirty="0" err="1"/>
              <a:t>Coca-cola</a:t>
            </a:r>
            <a:r>
              <a:rPr lang="es-ES" dirty="0"/>
              <a:t>. Mayor 	repercusión, peor aceptación.</a:t>
            </a:r>
          </a:p>
          <a:p>
            <a:endParaRPr lang="es-ES" dirty="0"/>
          </a:p>
          <a:p>
            <a:pPr lvl="1"/>
            <a:r>
              <a:rPr lang="es-ES" dirty="0"/>
              <a:t>- Factores propios:</a:t>
            </a:r>
          </a:p>
          <a:p>
            <a:endParaRPr lang="es-ES" dirty="0"/>
          </a:p>
          <a:p>
            <a:pPr marL="1200150" lvl="2" indent="-285750">
              <a:buFontTx/>
              <a:buChar char="-"/>
            </a:pPr>
            <a:r>
              <a:rPr lang="es-ES" dirty="0"/>
              <a:t>Consumidor masculino maduro, especialmente de raza blanca.</a:t>
            </a:r>
          </a:p>
          <a:p>
            <a:pPr lvl="2"/>
            <a:endParaRPr lang="es-ES" dirty="0"/>
          </a:p>
          <a:p>
            <a:pPr marL="1200150" lvl="2" indent="-285750">
              <a:buFontTx/>
              <a:buChar char="-"/>
            </a:pPr>
            <a:r>
              <a:rPr lang="es-ES" dirty="0"/>
              <a:t>Credibilidad (Establecida hace 117 años)</a:t>
            </a:r>
          </a:p>
          <a:p>
            <a:pPr marL="1200150" lvl="2" indent="-285750">
              <a:buFontTx/>
              <a:buChar char="-"/>
            </a:pPr>
            <a:endParaRPr lang="es-ES" dirty="0"/>
          </a:p>
          <a:p>
            <a:pPr marL="1200150" lvl="2" indent="-285750">
              <a:buFontTx/>
              <a:buChar char="-"/>
            </a:pPr>
            <a:r>
              <a:rPr lang="es-ES" dirty="0"/>
              <a:t>Mayor repercusión en mujeres y jóvenes.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n-US" dirty="0"/>
              <a:t>- P&amp;G Brand Director Pankaj Bhalla “our goal was to provoke conversation”. </a:t>
            </a:r>
            <a:r>
              <a:rPr lang="en-US" dirty="0" err="1"/>
              <a:t>Gillete</a:t>
            </a:r>
            <a:r>
              <a:rPr lang="en-US" dirty="0"/>
              <a:t> </a:t>
            </a:r>
            <a:r>
              <a:rPr lang="en-US" dirty="0" err="1"/>
              <a:t>esperaba</a:t>
            </a:r>
            <a:r>
              <a:rPr lang="en-US" dirty="0"/>
              <a:t> </a:t>
            </a:r>
            <a:r>
              <a:rPr lang="en-US" dirty="0" err="1"/>
              <a:t>polarización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12D1C6-6AEF-4972-A511-43A508DA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35" y="4335770"/>
            <a:ext cx="4246610" cy="22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5A195-1D16-43E2-AE84-DA0CCC33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E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6F737-A521-4DB3-8C40-70E04AF2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1732449"/>
            <a:ext cx="3955453" cy="4058751"/>
          </a:xfrm>
        </p:spPr>
        <p:txBody>
          <a:bodyPr anchor="t">
            <a:normAutofit fontScale="92500" lnSpcReduction="20000"/>
          </a:bodyPr>
          <a:lstStyle/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s-ES" sz="1900" dirty="0">
                <a:solidFill>
                  <a:schemeClr val="bg1"/>
                </a:solidFill>
              </a:rPr>
              <a:t>Gran impacto social.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s-ES" sz="19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s-ES" sz="1900" dirty="0">
                <a:solidFill>
                  <a:schemeClr val="bg1"/>
                </a:solidFill>
              </a:rPr>
              <a:t>Top 100 videos con más </a:t>
            </a:r>
            <a:r>
              <a:rPr lang="es-ES" sz="1900" dirty="0" err="1">
                <a:solidFill>
                  <a:schemeClr val="bg1"/>
                </a:solidFill>
              </a:rPr>
              <a:t>dislikes</a:t>
            </a:r>
            <a:r>
              <a:rPr lang="es-ES" sz="1900" dirty="0">
                <a:solidFill>
                  <a:schemeClr val="bg1"/>
                </a:solidFill>
              </a:rPr>
              <a:t> de la historia de </a:t>
            </a:r>
            <a:r>
              <a:rPr lang="es-ES" sz="1900" dirty="0" err="1">
                <a:solidFill>
                  <a:schemeClr val="bg1"/>
                </a:solidFill>
              </a:rPr>
              <a:t>youtube</a:t>
            </a:r>
            <a:r>
              <a:rPr lang="es-ES" sz="19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endParaRPr lang="es-ES" sz="19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s-ES" sz="1900" dirty="0">
                <a:solidFill>
                  <a:schemeClr val="bg1"/>
                </a:solidFill>
              </a:rPr>
              <a:t>Cambio de Estrategia de marca (02/2019): Nuevo mensaje (</a:t>
            </a:r>
            <a:r>
              <a:rPr lang="es-ES" sz="1900" dirty="0" err="1">
                <a:solidFill>
                  <a:schemeClr val="bg1"/>
                </a:solidFill>
              </a:rPr>
              <a:t>Every</a:t>
            </a:r>
            <a:r>
              <a:rPr lang="es-ES" sz="1900" dirty="0">
                <a:solidFill>
                  <a:schemeClr val="bg1"/>
                </a:solidFill>
              </a:rPr>
              <a:t> Hero </a:t>
            </a:r>
            <a:r>
              <a:rPr lang="es-ES" sz="1900" dirty="0" err="1">
                <a:solidFill>
                  <a:schemeClr val="bg1"/>
                </a:solidFill>
              </a:rPr>
              <a:t>Sweats</a:t>
            </a:r>
            <a:r>
              <a:rPr lang="es-ES" sz="1900" dirty="0">
                <a:solidFill>
                  <a:schemeClr val="bg1"/>
                </a:solidFill>
              </a:rPr>
              <a:t>) y ayuda a veteranos del ejército.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s-ES" sz="19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s-ES" sz="1900" dirty="0">
                <a:solidFill>
                  <a:schemeClr val="bg1"/>
                </a:solidFill>
              </a:rPr>
              <a:t>Jon </a:t>
            </a:r>
            <a:r>
              <a:rPr lang="es-ES" sz="1900" dirty="0" err="1">
                <a:solidFill>
                  <a:schemeClr val="bg1"/>
                </a:solidFill>
              </a:rPr>
              <a:t>Moeller</a:t>
            </a:r>
            <a:r>
              <a:rPr lang="es-ES" sz="1900" dirty="0">
                <a:solidFill>
                  <a:schemeClr val="bg1"/>
                </a:solidFill>
              </a:rPr>
              <a:t> (CFO, P&amp;G): “</a:t>
            </a:r>
            <a:r>
              <a:rPr lang="es-ES" sz="1900" dirty="0" err="1">
                <a:solidFill>
                  <a:schemeClr val="bg1"/>
                </a:solidFill>
              </a:rPr>
              <a:t>In-line</a:t>
            </a:r>
            <a:r>
              <a:rPr lang="es-ES" sz="1900" dirty="0">
                <a:solidFill>
                  <a:schemeClr val="bg1"/>
                </a:solidFill>
              </a:rPr>
              <a:t> </a:t>
            </a:r>
            <a:r>
              <a:rPr lang="es-ES" sz="1900" dirty="0" err="1">
                <a:solidFill>
                  <a:schemeClr val="bg1"/>
                </a:solidFill>
              </a:rPr>
              <a:t>with</a:t>
            </a:r>
            <a:r>
              <a:rPr lang="es-ES" sz="1900" dirty="0">
                <a:solidFill>
                  <a:schemeClr val="bg1"/>
                </a:solidFill>
              </a:rPr>
              <a:t> </a:t>
            </a:r>
            <a:r>
              <a:rPr lang="es-ES" sz="1900" dirty="0" err="1">
                <a:solidFill>
                  <a:schemeClr val="bg1"/>
                </a:solidFill>
              </a:rPr>
              <a:t>pre-campaign</a:t>
            </a:r>
            <a:r>
              <a:rPr lang="es-ES" sz="1900" dirty="0">
                <a:solidFill>
                  <a:schemeClr val="bg1"/>
                </a:solidFill>
              </a:rPr>
              <a:t> </a:t>
            </a:r>
            <a:r>
              <a:rPr lang="es-ES" sz="1900" dirty="0" err="1">
                <a:solidFill>
                  <a:schemeClr val="bg1"/>
                </a:solidFill>
              </a:rPr>
              <a:t>levels</a:t>
            </a:r>
            <a:r>
              <a:rPr lang="es-ES" sz="1900" dirty="0">
                <a:solidFill>
                  <a:schemeClr val="bg1"/>
                </a:solidFill>
              </a:rPr>
              <a:t>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88C592-1C79-4A8C-A805-FD58C372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98705"/>
            <a:ext cx="5676236" cy="35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0D000F3-92AB-4D68-9BD8-9B59F65B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de MUCHAS GRACIAS">
            <a:extLst>
              <a:ext uri="{FF2B5EF4-FFF2-40B4-BE49-F238E27FC236}">
                <a16:creationId xmlns:a16="http://schemas.microsoft.com/office/drawing/2014/main" id="{993D5D70-A411-4373-A552-B40327F92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 b="4613"/>
          <a:stretch/>
        </p:blipFill>
        <p:spPr bwMode="auto">
          <a:xfrm>
            <a:off x="1286933" y="1290671"/>
            <a:ext cx="9658887" cy="42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8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282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Calisto MT</vt:lpstr>
      <vt:lpstr>Wingdings</vt:lpstr>
      <vt:lpstr>Wingdings 2</vt:lpstr>
      <vt:lpstr>Pizarra</vt:lpstr>
      <vt:lpstr>CASE STUDY 6</vt:lpstr>
      <vt:lpstr>Presentación de PowerPoint</vt:lpstr>
      <vt:lpstr>Presentación de PowerPoint</vt:lpstr>
      <vt:lpstr>¿ÉXITO?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6</dc:title>
  <dc:creator>Alvaro Rod</dc:creator>
  <cp:lastModifiedBy>jcasanvazquez@hotmail.com</cp:lastModifiedBy>
  <cp:revision>5</cp:revision>
  <dcterms:created xsi:type="dcterms:W3CDTF">2019-05-19T18:44:53Z</dcterms:created>
  <dcterms:modified xsi:type="dcterms:W3CDTF">2019-05-20T16:34:22Z</dcterms:modified>
</cp:coreProperties>
</file>