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9" r:id="rId4"/>
    <p:sldId id="257" r:id="rId5"/>
    <p:sldId id="264" r:id="rId6"/>
    <p:sldId id="265" r:id="rId7"/>
    <p:sldId id="263" r:id="rId8"/>
    <p:sldId id="259" r:id="rId9"/>
    <p:sldId id="261" r:id="rId10"/>
    <p:sldId id="26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CC00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05BD790-B67D-4EEA-98FB-6658ED5215FD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03178A-D25C-4791-8E53-515B887B3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1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D790-B67D-4EEA-98FB-6658ED5215FD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178A-D25C-4791-8E53-515B887B3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27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05BD790-B67D-4EEA-98FB-6658ED5215FD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03178A-D25C-4791-8E53-515B887B3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314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D790-B67D-4EEA-98FB-6658ED5215FD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203178A-D25C-4791-8E53-515B887B3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456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05BD790-B67D-4EEA-98FB-6658ED5215FD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03178A-D25C-4791-8E53-515B887B3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86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D790-B67D-4EEA-98FB-6658ED5215FD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178A-D25C-4791-8E53-515B887B3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0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D790-B67D-4EEA-98FB-6658ED5215FD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178A-D25C-4791-8E53-515B887B3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961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D790-B67D-4EEA-98FB-6658ED5215FD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178A-D25C-4791-8E53-515B887B3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536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D790-B67D-4EEA-98FB-6658ED5215FD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178A-D25C-4791-8E53-515B887B3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38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05BD790-B67D-4EEA-98FB-6658ED5215FD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03178A-D25C-4791-8E53-515B887B3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54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D790-B67D-4EEA-98FB-6658ED5215FD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178A-D25C-4791-8E53-515B887B3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745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05BD790-B67D-4EEA-98FB-6658ED5215FD}" type="datetimeFigureOut">
              <a:rPr lang="es-ES" smtClean="0"/>
              <a:t>06/06/2019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203178A-D25C-4791-8E53-515B887B3E51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902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FC8FC-5968-47D5-9A24-B81F85818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sz="9800" dirty="0" err="1">
                <a:solidFill>
                  <a:srgbClr val="660033"/>
                </a:solidFill>
                <a:latin typeface="Britannic Bold" panose="020B0903060703020204" pitchFamily="34" charset="0"/>
              </a:rPr>
              <a:t>Lagun</a:t>
            </a:r>
            <a:r>
              <a:rPr lang="es-ES" sz="9800" dirty="0">
                <a:solidFill>
                  <a:srgbClr val="660033"/>
                </a:solidFill>
                <a:latin typeface="Britannic Bold" panose="020B0903060703020204" pitchFamily="34" charset="0"/>
              </a:rPr>
              <a:t> US</a:t>
            </a:r>
            <a:endParaRPr lang="es-ES" dirty="0">
              <a:solidFill>
                <a:srgbClr val="660033"/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ED7431A-36CA-46EE-9D39-3F4EEB61B749}"/>
              </a:ext>
            </a:extLst>
          </p:cNvPr>
          <p:cNvSpPr/>
          <p:nvPr/>
        </p:nvSpPr>
        <p:spPr>
          <a:xfrm>
            <a:off x="437322" y="3087757"/>
            <a:ext cx="11277600" cy="3286540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0E4DA8-C018-4DAB-A66A-D7E10CDC37BD}"/>
              </a:ext>
            </a:extLst>
          </p:cNvPr>
          <p:cNvSpPr txBox="1"/>
          <p:nvPr/>
        </p:nvSpPr>
        <p:spPr>
          <a:xfrm>
            <a:off x="581191" y="3462117"/>
            <a:ext cx="5049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Innovación para los seguros</a:t>
            </a:r>
          </a:p>
        </p:txBody>
      </p:sp>
    </p:spTree>
    <p:extLst>
      <p:ext uri="{BB962C8B-B14F-4D97-AF65-F5344CB8AC3E}">
        <p14:creationId xmlns:p14="http://schemas.microsoft.com/office/powerpoint/2010/main" val="1736291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9298C0A-EEC0-4ABD-B39A-C90EAFA32C0A}"/>
              </a:ext>
            </a:extLst>
          </p:cNvPr>
          <p:cNvSpPr/>
          <p:nvPr/>
        </p:nvSpPr>
        <p:spPr>
          <a:xfrm>
            <a:off x="2190750" y="2019300"/>
            <a:ext cx="7600950" cy="1352550"/>
          </a:xfrm>
          <a:prstGeom prst="round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Britannic Bold" panose="020B0903060703020204" pitchFamily="34" charset="0"/>
              </a:rPr>
              <a:t>¿Quiénes somos?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3AE032B-54E6-4AF3-837E-E8C1F2E7E977}"/>
              </a:ext>
            </a:extLst>
          </p:cNvPr>
          <p:cNvSpPr/>
          <p:nvPr/>
        </p:nvSpPr>
        <p:spPr>
          <a:xfrm>
            <a:off x="2190750" y="3638550"/>
            <a:ext cx="7600950" cy="1352550"/>
          </a:xfrm>
          <a:prstGeom prst="round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Britannic Bold" panose="020B0903060703020204" pitchFamily="34" charset="0"/>
              </a:rPr>
              <a:t>¿Qué hacemos?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AD49037-0E91-4832-BE60-6659363C87A4}"/>
              </a:ext>
            </a:extLst>
          </p:cNvPr>
          <p:cNvSpPr txBox="1"/>
          <p:nvPr/>
        </p:nvSpPr>
        <p:spPr>
          <a:xfrm>
            <a:off x="-152400" y="600611"/>
            <a:ext cx="4686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>
                <a:solidFill>
                  <a:srgbClr val="660033"/>
                </a:solidFill>
                <a:latin typeface="Britannic Bold" panose="020B0903060703020204" pitchFamily="34" charset="0"/>
              </a:rPr>
              <a:t>Agenda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4C19824-2860-4BEC-A55E-6E0955CCAD56}"/>
              </a:ext>
            </a:extLst>
          </p:cNvPr>
          <p:cNvSpPr/>
          <p:nvPr/>
        </p:nvSpPr>
        <p:spPr>
          <a:xfrm>
            <a:off x="2190750" y="5257800"/>
            <a:ext cx="7600950" cy="1352550"/>
          </a:xfrm>
          <a:prstGeom prst="round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Britannic Bold" panose="020B0903060703020204" pitchFamily="34" charset="0"/>
              </a:rPr>
              <a:t>Prototipo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85D6625-844E-4AAD-9D63-E12069E07A2D}"/>
              </a:ext>
            </a:extLst>
          </p:cNvPr>
          <p:cNvSpPr/>
          <p:nvPr/>
        </p:nvSpPr>
        <p:spPr>
          <a:xfrm>
            <a:off x="1600200" y="3600450"/>
            <a:ext cx="1676400" cy="1447800"/>
          </a:xfrm>
          <a:prstGeom prst="ellipse">
            <a:avLst/>
          </a:prstGeom>
          <a:solidFill>
            <a:schemeClr val="bg1"/>
          </a:solidFill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41E8F34-900B-4633-BC65-BD9C74BFF877}"/>
              </a:ext>
            </a:extLst>
          </p:cNvPr>
          <p:cNvSpPr/>
          <p:nvPr/>
        </p:nvSpPr>
        <p:spPr>
          <a:xfrm>
            <a:off x="1600200" y="5248275"/>
            <a:ext cx="1676400" cy="1447800"/>
          </a:xfrm>
          <a:prstGeom prst="ellipse">
            <a:avLst/>
          </a:prstGeom>
          <a:solidFill>
            <a:schemeClr val="bg1"/>
          </a:solidFill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F7389F3-0639-4218-AD82-C02A16C392D1}"/>
              </a:ext>
            </a:extLst>
          </p:cNvPr>
          <p:cNvGrpSpPr/>
          <p:nvPr/>
        </p:nvGrpSpPr>
        <p:grpSpPr>
          <a:xfrm>
            <a:off x="1600200" y="1981200"/>
            <a:ext cx="1676400" cy="1447800"/>
            <a:chOff x="1600200" y="1981200"/>
            <a:chExt cx="1676400" cy="14478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5F162E39-4415-4549-AD87-787B374CEC73}"/>
                </a:ext>
              </a:extLst>
            </p:cNvPr>
            <p:cNvSpPr/>
            <p:nvPr/>
          </p:nvSpPr>
          <p:spPr>
            <a:xfrm>
              <a:off x="1600200" y="1981200"/>
              <a:ext cx="1676400" cy="1447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600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9E0B4D5F-A289-4E54-A2A5-484DAE8808E3}"/>
                </a:ext>
              </a:extLst>
            </p:cNvPr>
            <p:cNvSpPr txBox="1"/>
            <p:nvPr/>
          </p:nvSpPr>
          <p:spPr>
            <a:xfrm>
              <a:off x="1990725" y="2114550"/>
              <a:ext cx="89535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600" dirty="0">
                  <a:solidFill>
                    <a:srgbClr val="660033"/>
                  </a:solidFill>
                  <a:latin typeface="Britannic Bold" panose="020B0903060703020204" pitchFamily="34" charset="0"/>
                </a:rPr>
                <a:t>1</a:t>
              </a:r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1B6998A-9C83-4176-8233-D7C8E2A12E28}"/>
              </a:ext>
            </a:extLst>
          </p:cNvPr>
          <p:cNvSpPr txBox="1"/>
          <p:nvPr/>
        </p:nvSpPr>
        <p:spPr>
          <a:xfrm>
            <a:off x="2038350" y="3760827"/>
            <a:ext cx="8953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>
                <a:solidFill>
                  <a:srgbClr val="660033"/>
                </a:solidFill>
                <a:latin typeface="Britannic Bold" panose="020B0903060703020204" pitchFamily="34" charset="0"/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143C337-393C-4428-B1F8-99DECE8F5145}"/>
              </a:ext>
            </a:extLst>
          </p:cNvPr>
          <p:cNvSpPr txBox="1"/>
          <p:nvPr/>
        </p:nvSpPr>
        <p:spPr>
          <a:xfrm>
            <a:off x="2052638" y="5399127"/>
            <a:ext cx="8953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>
                <a:solidFill>
                  <a:srgbClr val="660033"/>
                </a:solidFill>
                <a:latin typeface="Britannic Bold" panose="020B0903060703020204" pitchFamily="34" charset="0"/>
              </a:rPr>
              <a:t>3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1956367-6CF0-4644-9B1E-66EBE3DF5E2E}"/>
              </a:ext>
            </a:extLst>
          </p:cNvPr>
          <p:cNvSpPr/>
          <p:nvPr/>
        </p:nvSpPr>
        <p:spPr>
          <a:xfrm>
            <a:off x="0" y="3429000"/>
            <a:ext cx="12192000" cy="177165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A6CB55F-F537-49DC-A36E-D2925904AC05}"/>
              </a:ext>
            </a:extLst>
          </p:cNvPr>
          <p:cNvSpPr/>
          <p:nvPr/>
        </p:nvSpPr>
        <p:spPr>
          <a:xfrm>
            <a:off x="0" y="1962150"/>
            <a:ext cx="12192000" cy="158115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72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3FE0442-3DBC-42B4-9228-8F9846360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F44B0624-2750-400A-A3BC-7C4B8BB1148F}"/>
              </a:ext>
            </a:extLst>
          </p:cNvPr>
          <p:cNvSpPr/>
          <p:nvPr/>
        </p:nvSpPr>
        <p:spPr>
          <a:xfrm>
            <a:off x="-1251284" y="-848226"/>
            <a:ext cx="3056021" cy="285148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C4BD5E03-1E40-4743-BE5B-F607914182CB}"/>
              </a:ext>
            </a:extLst>
          </p:cNvPr>
          <p:cNvSpPr/>
          <p:nvPr/>
        </p:nvSpPr>
        <p:spPr>
          <a:xfrm>
            <a:off x="5879432" y="-848226"/>
            <a:ext cx="3056021" cy="285148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8897C85-9116-456F-BDDB-29A09D1FA85A}"/>
              </a:ext>
            </a:extLst>
          </p:cNvPr>
          <p:cNvSpPr/>
          <p:nvPr/>
        </p:nvSpPr>
        <p:spPr>
          <a:xfrm>
            <a:off x="7407442" y="0"/>
            <a:ext cx="3056021" cy="28514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77DCA8B-50E0-484A-A64E-5507A3892666}"/>
              </a:ext>
            </a:extLst>
          </p:cNvPr>
          <p:cNvSpPr/>
          <p:nvPr/>
        </p:nvSpPr>
        <p:spPr>
          <a:xfrm>
            <a:off x="1540041" y="1788696"/>
            <a:ext cx="9420730" cy="804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8713EC8-0D12-4D22-95A1-1D9245A04855}"/>
              </a:ext>
            </a:extLst>
          </p:cNvPr>
          <p:cNvSpPr txBox="1"/>
          <p:nvPr/>
        </p:nvSpPr>
        <p:spPr>
          <a:xfrm>
            <a:off x="1605465" y="1904536"/>
            <a:ext cx="19205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C0066"/>
                </a:solidFill>
              </a:rPr>
              <a:t>Seguros para </a:t>
            </a:r>
          </a:p>
          <a:p>
            <a:r>
              <a:rPr lang="es-ES" sz="1600" b="1" dirty="0">
                <a:solidFill>
                  <a:srgbClr val="CC0066"/>
                </a:solidFill>
              </a:rPr>
              <a:t>PARTICULARES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D8273A2-AB32-4F45-8808-4B05A8247066}"/>
              </a:ext>
            </a:extLst>
          </p:cNvPr>
          <p:cNvSpPr/>
          <p:nvPr/>
        </p:nvSpPr>
        <p:spPr>
          <a:xfrm>
            <a:off x="1648326" y="2731169"/>
            <a:ext cx="10311063" cy="108000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048D342B-15D4-4E7B-822C-01F172E6FF76}"/>
              </a:ext>
            </a:extLst>
          </p:cNvPr>
          <p:cNvGrpSpPr/>
          <p:nvPr/>
        </p:nvGrpSpPr>
        <p:grpSpPr>
          <a:xfrm>
            <a:off x="3388896" y="1992087"/>
            <a:ext cx="990599" cy="518903"/>
            <a:chOff x="3160296" y="2004234"/>
            <a:chExt cx="990599" cy="518903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9A8B042D-F87D-403D-8E63-2CD9CCCCCED4}"/>
                </a:ext>
              </a:extLst>
            </p:cNvPr>
            <p:cNvSpPr/>
            <p:nvPr/>
          </p:nvSpPr>
          <p:spPr>
            <a:xfrm>
              <a:off x="3160296" y="2004234"/>
              <a:ext cx="990599" cy="518903"/>
            </a:xfrm>
            <a:prstGeom prst="roundRect">
              <a:avLst/>
            </a:pr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5F0B484-B9F7-45C5-97F9-DD4EAB0A8D2D}"/>
                </a:ext>
              </a:extLst>
            </p:cNvPr>
            <p:cNvSpPr txBox="1"/>
            <p:nvPr/>
          </p:nvSpPr>
          <p:spPr>
            <a:xfrm>
              <a:off x="3255546" y="2079019"/>
              <a:ext cx="895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Coche</a:t>
              </a: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9845DC5-1F98-4FF2-B5D9-821FB78865E6}"/>
              </a:ext>
            </a:extLst>
          </p:cNvPr>
          <p:cNvGrpSpPr/>
          <p:nvPr/>
        </p:nvGrpSpPr>
        <p:grpSpPr>
          <a:xfrm>
            <a:off x="4449179" y="1992087"/>
            <a:ext cx="990599" cy="518903"/>
            <a:chOff x="4201529" y="2004234"/>
            <a:chExt cx="990599" cy="518903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75A0E837-E96C-414D-ABAA-AA4757DEF268}"/>
                </a:ext>
              </a:extLst>
            </p:cNvPr>
            <p:cNvSpPr/>
            <p:nvPr/>
          </p:nvSpPr>
          <p:spPr>
            <a:xfrm>
              <a:off x="4201529" y="2004234"/>
              <a:ext cx="990599" cy="518903"/>
            </a:xfrm>
            <a:prstGeom prst="roundRect">
              <a:avLst/>
            </a:pr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5F18EF83-A8A0-4F8A-9297-B769673EE250}"/>
                </a:ext>
              </a:extLst>
            </p:cNvPr>
            <p:cNvSpPr txBox="1"/>
            <p:nvPr/>
          </p:nvSpPr>
          <p:spPr>
            <a:xfrm>
              <a:off x="4296779" y="2079019"/>
              <a:ext cx="895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Hogar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F79EEA8B-F441-4F8C-B6C1-DC83C3D1FFFB}"/>
              </a:ext>
            </a:extLst>
          </p:cNvPr>
          <p:cNvGrpSpPr/>
          <p:nvPr/>
        </p:nvGrpSpPr>
        <p:grpSpPr>
          <a:xfrm>
            <a:off x="5499436" y="1992087"/>
            <a:ext cx="1123949" cy="518903"/>
            <a:chOff x="5213686" y="2004234"/>
            <a:chExt cx="1123949" cy="518903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62629457-83C4-41FF-ABB5-F1337C4BFFAB}"/>
                </a:ext>
              </a:extLst>
            </p:cNvPr>
            <p:cNvSpPr/>
            <p:nvPr/>
          </p:nvSpPr>
          <p:spPr>
            <a:xfrm>
              <a:off x="5213686" y="2004234"/>
              <a:ext cx="990599" cy="518903"/>
            </a:xfrm>
            <a:prstGeom prst="roundRect">
              <a:avLst/>
            </a:pr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08FF4DE1-EF56-4C80-B770-A4FB6D84F6E0}"/>
                </a:ext>
              </a:extLst>
            </p:cNvPr>
            <p:cNvSpPr txBox="1"/>
            <p:nvPr/>
          </p:nvSpPr>
          <p:spPr>
            <a:xfrm>
              <a:off x="5442286" y="2079019"/>
              <a:ext cx="895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Vida</a:t>
              </a: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6B783B0F-7D32-4460-9F72-FC147CFFC93E}"/>
              </a:ext>
            </a:extLst>
          </p:cNvPr>
          <p:cNvGrpSpPr/>
          <p:nvPr/>
        </p:nvGrpSpPr>
        <p:grpSpPr>
          <a:xfrm>
            <a:off x="7817019" y="1992087"/>
            <a:ext cx="990599" cy="518903"/>
            <a:chOff x="7645569" y="2004234"/>
            <a:chExt cx="990599" cy="518903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61DC17CA-C1A8-4956-A4CF-F11D7CC02960}"/>
                </a:ext>
              </a:extLst>
            </p:cNvPr>
            <p:cNvSpPr/>
            <p:nvPr/>
          </p:nvSpPr>
          <p:spPr>
            <a:xfrm>
              <a:off x="7645569" y="2004234"/>
              <a:ext cx="990599" cy="518903"/>
            </a:xfrm>
            <a:prstGeom prst="roundRect">
              <a:avLst/>
            </a:pr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5160EC1D-37F3-4DBE-8FB0-03A1A44D9B88}"/>
                </a:ext>
              </a:extLst>
            </p:cNvPr>
            <p:cNvSpPr txBox="1"/>
            <p:nvPr/>
          </p:nvSpPr>
          <p:spPr>
            <a:xfrm>
              <a:off x="7683669" y="2079019"/>
              <a:ext cx="895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Ahorro</a:t>
              </a:r>
            </a:p>
          </p:txBody>
        </p:sp>
      </p:grpSp>
      <p:grpSp>
        <p:nvGrpSpPr>
          <p:cNvPr id="6144" name="Grupo 6143">
            <a:extLst>
              <a:ext uri="{FF2B5EF4-FFF2-40B4-BE49-F238E27FC236}">
                <a16:creationId xmlns:a16="http://schemas.microsoft.com/office/drawing/2014/main" id="{34309107-0808-4F6A-A25F-0BA899578E85}"/>
              </a:ext>
            </a:extLst>
          </p:cNvPr>
          <p:cNvGrpSpPr/>
          <p:nvPr/>
        </p:nvGrpSpPr>
        <p:grpSpPr>
          <a:xfrm>
            <a:off x="8897352" y="1992087"/>
            <a:ext cx="1754607" cy="518903"/>
            <a:chOff x="8744952" y="2004234"/>
            <a:chExt cx="1754607" cy="518903"/>
          </a:xfrm>
        </p:grpSpPr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3CCEFADE-707B-42C7-A25F-05FD99BD82D7}"/>
                </a:ext>
              </a:extLst>
            </p:cNvPr>
            <p:cNvSpPr/>
            <p:nvPr/>
          </p:nvSpPr>
          <p:spPr>
            <a:xfrm>
              <a:off x="8744952" y="2004234"/>
              <a:ext cx="1754607" cy="518903"/>
            </a:xfrm>
            <a:prstGeom prst="roundRect">
              <a:avLst/>
            </a:pr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5F83C74F-A003-46B8-A897-75D465E4F2A3}"/>
                </a:ext>
              </a:extLst>
            </p:cNvPr>
            <p:cNvSpPr txBox="1"/>
            <p:nvPr/>
          </p:nvSpPr>
          <p:spPr>
            <a:xfrm>
              <a:off x="8787689" y="2079019"/>
              <a:ext cx="1711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chemeClr val="bg1"/>
                  </a:solidFill>
                </a:rPr>
                <a:t>Comunidades</a:t>
              </a:r>
            </a:p>
          </p:txBody>
        </p:sp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81DFE23-1CD1-4112-A15D-ECF3C69A14C4}"/>
              </a:ext>
            </a:extLst>
          </p:cNvPr>
          <p:cNvSpPr/>
          <p:nvPr/>
        </p:nvSpPr>
        <p:spPr>
          <a:xfrm>
            <a:off x="1648326" y="2966822"/>
            <a:ext cx="2193758" cy="3891178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CDB3ABB-9CEF-40FB-926C-8DB710C46377}"/>
              </a:ext>
            </a:extLst>
          </p:cNvPr>
          <p:cNvSpPr txBox="1"/>
          <p:nvPr/>
        </p:nvSpPr>
        <p:spPr>
          <a:xfrm>
            <a:off x="1804737" y="2985153"/>
            <a:ext cx="17806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Mascotas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Informática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Telefonía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Muebles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Ropa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Deporte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Otros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3AE6F21-BDC7-45F2-92B7-5A64D7DAE87A}"/>
              </a:ext>
            </a:extLst>
          </p:cNvPr>
          <p:cNvSpPr txBox="1"/>
          <p:nvPr/>
        </p:nvSpPr>
        <p:spPr>
          <a:xfrm>
            <a:off x="5178082" y="3121987"/>
            <a:ext cx="5925572" cy="31393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" sz="6600" dirty="0">
                <a:solidFill>
                  <a:srgbClr val="660033"/>
                </a:solidFill>
              </a:rPr>
              <a:t>Si no encuentras lo que buscas,</a:t>
            </a:r>
          </a:p>
          <a:p>
            <a:r>
              <a:rPr lang="es-ES" sz="6600" dirty="0">
                <a:solidFill>
                  <a:srgbClr val="660033"/>
                </a:solidFill>
              </a:rPr>
              <a:t>¡</a:t>
            </a:r>
            <a:r>
              <a:rPr lang="es-ES" sz="6600" b="1" i="1" dirty="0">
                <a:solidFill>
                  <a:srgbClr val="660033"/>
                </a:solidFill>
              </a:rPr>
              <a:t>CRÉALO</a:t>
            </a:r>
            <a:r>
              <a:rPr lang="es-ES" sz="6600" dirty="0">
                <a:solidFill>
                  <a:srgbClr val="660033"/>
                </a:solidFill>
              </a:rPr>
              <a:t>!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294D4FF-6FC2-48AF-AC8B-3DFB7D3A4BA8}"/>
              </a:ext>
            </a:extLst>
          </p:cNvPr>
          <p:cNvSpPr/>
          <p:nvPr/>
        </p:nvSpPr>
        <p:spPr>
          <a:xfrm>
            <a:off x="3828832" y="636448"/>
            <a:ext cx="796592" cy="728843"/>
          </a:xfrm>
          <a:prstGeom prst="ellipse">
            <a:avLst/>
          </a:prstGeom>
          <a:solidFill>
            <a:schemeClr val="bg1"/>
          </a:solidFill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E0943F95-FF27-4B2A-AFCF-BA9478819B9C}"/>
              </a:ext>
            </a:extLst>
          </p:cNvPr>
          <p:cNvSpPr txBox="1">
            <a:spLocks/>
          </p:cNvSpPr>
          <p:nvPr/>
        </p:nvSpPr>
        <p:spPr>
          <a:xfrm>
            <a:off x="2057064" y="736246"/>
            <a:ext cx="3004220" cy="728843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dirty="0" err="1">
                <a:solidFill>
                  <a:srgbClr val="660033"/>
                </a:solidFill>
                <a:latin typeface="Britannic Bold" panose="020B0903060703020204" pitchFamily="34" charset="0"/>
              </a:rPr>
              <a:t>Lagun</a:t>
            </a:r>
            <a:r>
              <a:rPr lang="es-ES" sz="4800" dirty="0">
                <a:solidFill>
                  <a:srgbClr val="660033"/>
                </a:solidFill>
                <a:latin typeface="Britannic Bold" panose="020B0903060703020204" pitchFamily="34" charset="0"/>
              </a:rPr>
              <a:t> </a:t>
            </a:r>
            <a:r>
              <a:rPr lang="es-ES" sz="5300" dirty="0">
                <a:solidFill>
                  <a:srgbClr val="660033"/>
                </a:solidFill>
                <a:latin typeface="Britannic Bold" panose="020B0903060703020204" pitchFamily="34" charset="0"/>
              </a:rPr>
              <a:t>US</a:t>
            </a:r>
            <a:endParaRPr lang="es-ES" sz="1300" dirty="0">
              <a:solidFill>
                <a:srgbClr val="660033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085B91A1-DDAB-4596-8611-720ABD45C030}"/>
              </a:ext>
            </a:extLst>
          </p:cNvPr>
          <p:cNvGrpSpPr/>
          <p:nvPr/>
        </p:nvGrpSpPr>
        <p:grpSpPr>
          <a:xfrm>
            <a:off x="6549693" y="1995259"/>
            <a:ext cx="1262814" cy="518903"/>
            <a:chOff x="5178094" y="2004234"/>
            <a:chExt cx="1262814" cy="518903"/>
          </a:xfrm>
        </p:grpSpPr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DA1920B0-AE2E-4210-80D4-525BA9A25ED4}"/>
                </a:ext>
              </a:extLst>
            </p:cNvPr>
            <p:cNvSpPr/>
            <p:nvPr/>
          </p:nvSpPr>
          <p:spPr>
            <a:xfrm>
              <a:off x="5213686" y="2004234"/>
              <a:ext cx="1188000" cy="518903"/>
            </a:xfrm>
            <a:prstGeom prst="roundRect">
              <a:avLst/>
            </a:pr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436EB219-2CF3-4928-AB02-CB904B72F5CD}"/>
                </a:ext>
              </a:extLst>
            </p:cNvPr>
            <p:cNvSpPr txBox="1"/>
            <p:nvPr/>
          </p:nvSpPr>
          <p:spPr>
            <a:xfrm>
              <a:off x="5178094" y="2079019"/>
              <a:ext cx="1262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Accidentes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727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9298C0A-EEC0-4ABD-B39A-C90EAFA32C0A}"/>
              </a:ext>
            </a:extLst>
          </p:cNvPr>
          <p:cNvSpPr/>
          <p:nvPr/>
        </p:nvSpPr>
        <p:spPr>
          <a:xfrm>
            <a:off x="2190750" y="2019300"/>
            <a:ext cx="7600950" cy="1352550"/>
          </a:xfrm>
          <a:prstGeom prst="round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¿Quiénes somos?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3AE032B-54E6-4AF3-837E-E8C1F2E7E977}"/>
              </a:ext>
            </a:extLst>
          </p:cNvPr>
          <p:cNvSpPr/>
          <p:nvPr/>
        </p:nvSpPr>
        <p:spPr>
          <a:xfrm>
            <a:off x="2190750" y="3638550"/>
            <a:ext cx="7600950" cy="1352550"/>
          </a:xfrm>
          <a:prstGeom prst="round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¿Qué hacemos?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AD49037-0E91-4832-BE60-6659363C87A4}"/>
              </a:ext>
            </a:extLst>
          </p:cNvPr>
          <p:cNvSpPr txBox="1"/>
          <p:nvPr/>
        </p:nvSpPr>
        <p:spPr>
          <a:xfrm>
            <a:off x="-152400" y="600611"/>
            <a:ext cx="4686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Agenda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4C19824-2860-4BEC-A55E-6E0955CCAD56}"/>
              </a:ext>
            </a:extLst>
          </p:cNvPr>
          <p:cNvSpPr/>
          <p:nvPr/>
        </p:nvSpPr>
        <p:spPr>
          <a:xfrm>
            <a:off x="2190750" y="5257800"/>
            <a:ext cx="7600950" cy="1352550"/>
          </a:xfrm>
          <a:prstGeom prst="round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Prototipo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85D6625-844E-4AAD-9D63-E12069E07A2D}"/>
              </a:ext>
            </a:extLst>
          </p:cNvPr>
          <p:cNvSpPr/>
          <p:nvPr/>
        </p:nvSpPr>
        <p:spPr>
          <a:xfrm>
            <a:off x="1600200" y="3600450"/>
            <a:ext cx="1676400" cy="1447800"/>
          </a:xfrm>
          <a:prstGeom prst="ellipse">
            <a:avLst/>
          </a:prstGeom>
          <a:solidFill>
            <a:schemeClr val="bg1"/>
          </a:solidFill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41E8F34-900B-4633-BC65-BD9C74BFF877}"/>
              </a:ext>
            </a:extLst>
          </p:cNvPr>
          <p:cNvSpPr/>
          <p:nvPr/>
        </p:nvSpPr>
        <p:spPr>
          <a:xfrm>
            <a:off x="1600200" y="5248275"/>
            <a:ext cx="1676400" cy="1447800"/>
          </a:xfrm>
          <a:prstGeom prst="ellipse">
            <a:avLst/>
          </a:prstGeom>
          <a:solidFill>
            <a:schemeClr val="bg1"/>
          </a:solidFill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F7389F3-0639-4218-AD82-C02A16C392D1}"/>
              </a:ext>
            </a:extLst>
          </p:cNvPr>
          <p:cNvGrpSpPr/>
          <p:nvPr/>
        </p:nvGrpSpPr>
        <p:grpSpPr>
          <a:xfrm>
            <a:off x="1600200" y="1981200"/>
            <a:ext cx="1676400" cy="1447800"/>
            <a:chOff x="1600200" y="1981200"/>
            <a:chExt cx="1676400" cy="14478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5F162E39-4415-4549-AD87-787B374CEC73}"/>
                </a:ext>
              </a:extLst>
            </p:cNvPr>
            <p:cNvSpPr/>
            <p:nvPr/>
          </p:nvSpPr>
          <p:spPr>
            <a:xfrm>
              <a:off x="1600200" y="1981200"/>
              <a:ext cx="1676400" cy="1447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600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9E0B4D5F-A289-4E54-A2A5-484DAE8808E3}"/>
                </a:ext>
              </a:extLst>
            </p:cNvPr>
            <p:cNvSpPr txBox="1"/>
            <p:nvPr/>
          </p:nvSpPr>
          <p:spPr>
            <a:xfrm>
              <a:off x="1990725" y="2114550"/>
              <a:ext cx="89535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1B6998A-9C83-4176-8233-D7C8E2A12E28}"/>
              </a:ext>
            </a:extLst>
          </p:cNvPr>
          <p:cNvSpPr txBox="1"/>
          <p:nvPr/>
        </p:nvSpPr>
        <p:spPr>
          <a:xfrm>
            <a:off x="2038350" y="3760827"/>
            <a:ext cx="8953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143C337-393C-4428-B1F8-99DECE8F5145}"/>
              </a:ext>
            </a:extLst>
          </p:cNvPr>
          <p:cNvSpPr txBox="1"/>
          <p:nvPr/>
        </p:nvSpPr>
        <p:spPr>
          <a:xfrm>
            <a:off x="2052638" y="5399127"/>
            <a:ext cx="8953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6307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9298C0A-EEC0-4ABD-B39A-C90EAFA32C0A}"/>
              </a:ext>
            </a:extLst>
          </p:cNvPr>
          <p:cNvSpPr/>
          <p:nvPr/>
        </p:nvSpPr>
        <p:spPr>
          <a:xfrm>
            <a:off x="2190750" y="2019300"/>
            <a:ext cx="7600950" cy="1352550"/>
          </a:xfrm>
          <a:prstGeom prst="round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¿Quiénes somos?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3AE032B-54E6-4AF3-837E-E8C1F2E7E977}"/>
              </a:ext>
            </a:extLst>
          </p:cNvPr>
          <p:cNvSpPr/>
          <p:nvPr/>
        </p:nvSpPr>
        <p:spPr>
          <a:xfrm>
            <a:off x="2190750" y="3638550"/>
            <a:ext cx="7600950" cy="1352550"/>
          </a:xfrm>
          <a:prstGeom prst="round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¿Qué hacemos?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AD49037-0E91-4832-BE60-6659363C87A4}"/>
              </a:ext>
            </a:extLst>
          </p:cNvPr>
          <p:cNvSpPr txBox="1"/>
          <p:nvPr/>
        </p:nvSpPr>
        <p:spPr>
          <a:xfrm>
            <a:off x="-152400" y="600611"/>
            <a:ext cx="4686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Agenda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4C19824-2860-4BEC-A55E-6E0955CCAD56}"/>
              </a:ext>
            </a:extLst>
          </p:cNvPr>
          <p:cNvSpPr/>
          <p:nvPr/>
        </p:nvSpPr>
        <p:spPr>
          <a:xfrm>
            <a:off x="2190750" y="5257800"/>
            <a:ext cx="7600950" cy="1352550"/>
          </a:xfrm>
          <a:prstGeom prst="round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Prototipo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85D6625-844E-4AAD-9D63-E12069E07A2D}"/>
              </a:ext>
            </a:extLst>
          </p:cNvPr>
          <p:cNvSpPr/>
          <p:nvPr/>
        </p:nvSpPr>
        <p:spPr>
          <a:xfrm>
            <a:off x="1600200" y="3600450"/>
            <a:ext cx="1676400" cy="1447800"/>
          </a:xfrm>
          <a:prstGeom prst="ellipse">
            <a:avLst/>
          </a:prstGeom>
          <a:solidFill>
            <a:schemeClr val="bg1"/>
          </a:solidFill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41E8F34-900B-4633-BC65-BD9C74BFF877}"/>
              </a:ext>
            </a:extLst>
          </p:cNvPr>
          <p:cNvSpPr/>
          <p:nvPr/>
        </p:nvSpPr>
        <p:spPr>
          <a:xfrm>
            <a:off x="1600200" y="5248275"/>
            <a:ext cx="1676400" cy="1447800"/>
          </a:xfrm>
          <a:prstGeom prst="ellipse">
            <a:avLst/>
          </a:prstGeom>
          <a:solidFill>
            <a:schemeClr val="bg1"/>
          </a:solidFill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F7389F3-0639-4218-AD82-C02A16C392D1}"/>
              </a:ext>
            </a:extLst>
          </p:cNvPr>
          <p:cNvGrpSpPr/>
          <p:nvPr/>
        </p:nvGrpSpPr>
        <p:grpSpPr>
          <a:xfrm>
            <a:off x="1600200" y="1981200"/>
            <a:ext cx="1676400" cy="1447800"/>
            <a:chOff x="1600200" y="1981200"/>
            <a:chExt cx="1676400" cy="14478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5F162E39-4415-4549-AD87-787B374CEC73}"/>
                </a:ext>
              </a:extLst>
            </p:cNvPr>
            <p:cNvSpPr/>
            <p:nvPr/>
          </p:nvSpPr>
          <p:spPr>
            <a:xfrm>
              <a:off x="1600200" y="1981200"/>
              <a:ext cx="1676400" cy="1447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600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9E0B4D5F-A289-4E54-A2A5-484DAE8808E3}"/>
                </a:ext>
              </a:extLst>
            </p:cNvPr>
            <p:cNvSpPr txBox="1"/>
            <p:nvPr/>
          </p:nvSpPr>
          <p:spPr>
            <a:xfrm>
              <a:off x="1990725" y="2114550"/>
              <a:ext cx="89535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Britannic Bold" panose="020B0903060703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1B6998A-9C83-4176-8233-D7C8E2A12E28}"/>
              </a:ext>
            </a:extLst>
          </p:cNvPr>
          <p:cNvSpPr txBox="1"/>
          <p:nvPr/>
        </p:nvSpPr>
        <p:spPr>
          <a:xfrm>
            <a:off x="2038350" y="3760827"/>
            <a:ext cx="8953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143C337-393C-4428-B1F8-99DECE8F5145}"/>
              </a:ext>
            </a:extLst>
          </p:cNvPr>
          <p:cNvSpPr txBox="1"/>
          <p:nvPr/>
        </p:nvSpPr>
        <p:spPr>
          <a:xfrm>
            <a:off x="2052638" y="5399127"/>
            <a:ext cx="8953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1956367-6CF0-4644-9B1E-66EBE3DF5E2E}"/>
              </a:ext>
            </a:extLst>
          </p:cNvPr>
          <p:cNvSpPr/>
          <p:nvPr/>
        </p:nvSpPr>
        <p:spPr>
          <a:xfrm>
            <a:off x="0" y="3524250"/>
            <a:ext cx="12192000" cy="333375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60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62B168A-2256-4A80-A683-CD01B866A001}"/>
              </a:ext>
            </a:extLst>
          </p:cNvPr>
          <p:cNvSpPr/>
          <p:nvPr/>
        </p:nvSpPr>
        <p:spPr>
          <a:xfrm>
            <a:off x="0" y="-26504"/>
            <a:ext cx="12192000" cy="6858000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1D94EE-0E09-4063-84D5-81A6D993DB55}"/>
              </a:ext>
            </a:extLst>
          </p:cNvPr>
          <p:cNvSpPr txBox="1"/>
          <p:nvPr/>
        </p:nvSpPr>
        <p:spPr>
          <a:xfrm>
            <a:off x="534575" y="155365"/>
            <a:ext cx="8542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Britannic Bold" panose="020B0903060703020204" pitchFamily="34" charset="0"/>
              </a:rPr>
              <a:t>¿Quiénes somos?</a:t>
            </a:r>
          </a:p>
        </p:txBody>
      </p:sp>
      <p:pic>
        <p:nvPicPr>
          <p:cNvPr id="14" name="Picture 2" descr="Daniela Pareja PelÃ¡ez">
            <a:extLst>
              <a:ext uri="{FF2B5EF4-FFF2-40B4-BE49-F238E27FC236}">
                <a16:creationId xmlns:a16="http://schemas.microsoft.com/office/drawing/2014/main" id="{99A8E9F2-F2A7-4D42-B869-2DF5E8EA0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83" y="1666930"/>
            <a:ext cx="2160000" cy="216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Editar foto">
            <a:extLst>
              <a:ext uri="{FF2B5EF4-FFF2-40B4-BE49-F238E27FC236}">
                <a16:creationId xmlns:a16="http://schemas.microsoft.com/office/drawing/2014/main" id="{A94F1C7B-88E0-4D12-A7D9-CBB9CED46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625" y="1666930"/>
            <a:ext cx="2160000" cy="216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Jorge CasaÃ± VÃ¡zquez">
            <a:extLst>
              <a:ext uri="{FF2B5EF4-FFF2-40B4-BE49-F238E27FC236}">
                <a16:creationId xmlns:a16="http://schemas.microsoft.com/office/drawing/2014/main" id="{501DA1DC-DCA3-4490-A7D2-0A17E9D9E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576" y="4326579"/>
            <a:ext cx="2160000" cy="216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Maria Luisa Caro">
            <a:extLst>
              <a:ext uri="{FF2B5EF4-FFF2-40B4-BE49-F238E27FC236}">
                <a16:creationId xmlns:a16="http://schemas.microsoft.com/office/drawing/2014/main" id="{10B52001-4DDC-42BE-B5E2-849622A83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112" y="1666930"/>
            <a:ext cx="2160000" cy="216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Adolfo VÃ¡sconez Escobar">
            <a:extLst>
              <a:ext uri="{FF2B5EF4-FFF2-40B4-BE49-F238E27FC236}">
                <a16:creationId xmlns:a16="http://schemas.microsoft.com/office/drawing/2014/main" id="{8F010B95-2B08-447A-ACBC-B5AE290A2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84" y="4326579"/>
            <a:ext cx="2160000" cy="216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967C221-12D6-4719-A8CA-41E669EED61B}"/>
              </a:ext>
            </a:extLst>
          </p:cNvPr>
          <p:cNvSpPr txBox="1"/>
          <p:nvPr/>
        </p:nvSpPr>
        <p:spPr>
          <a:xfrm>
            <a:off x="940903" y="3834111"/>
            <a:ext cx="284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Daniela Pareja- </a:t>
            </a:r>
            <a:r>
              <a:rPr lang="es-ES" sz="1200" i="1" dirty="0">
                <a:solidFill>
                  <a:schemeClr val="bg1"/>
                </a:solidFill>
              </a:rPr>
              <a:t>Marketing y Dir. Comercial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564113A-03A3-41E3-8E72-933962E88134}"/>
              </a:ext>
            </a:extLst>
          </p:cNvPr>
          <p:cNvSpPr txBox="1"/>
          <p:nvPr/>
        </p:nvSpPr>
        <p:spPr>
          <a:xfrm>
            <a:off x="4724837" y="3834111"/>
            <a:ext cx="298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Marina Aguinaco- </a:t>
            </a:r>
            <a:r>
              <a:rPr lang="es-ES" sz="1200" i="1" dirty="0">
                <a:solidFill>
                  <a:schemeClr val="bg1"/>
                </a:solidFill>
              </a:rPr>
              <a:t>Marketing y UX </a:t>
            </a:r>
            <a:r>
              <a:rPr lang="es-ES" sz="1200" i="1" dirty="0" err="1">
                <a:solidFill>
                  <a:schemeClr val="bg1"/>
                </a:solidFill>
              </a:rPr>
              <a:t>Experience</a:t>
            </a:r>
            <a:endParaRPr lang="es-ES" sz="1200" i="1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9C8BED4-925C-4384-9CC2-82DAB3734751}"/>
              </a:ext>
            </a:extLst>
          </p:cNvPr>
          <p:cNvSpPr txBox="1"/>
          <p:nvPr/>
        </p:nvSpPr>
        <p:spPr>
          <a:xfrm>
            <a:off x="8938576" y="3834111"/>
            <a:ext cx="280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/>
                </a:solidFill>
              </a:rPr>
              <a:t>Mª</a:t>
            </a:r>
            <a:r>
              <a:rPr lang="es-ES" sz="1200" dirty="0">
                <a:solidFill>
                  <a:schemeClr val="bg1"/>
                </a:solidFill>
              </a:rPr>
              <a:t> Luisa Caro- </a:t>
            </a:r>
            <a:r>
              <a:rPr lang="es-ES" sz="1200" i="1" dirty="0" err="1">
                <a:solidFill>
                  <a:schemeClr val="bg1"/>
                </a:solidFill>
              </a:rPr>
              <a:t>Customer</a:t>
            </a:r>
            <a:r>
              <a:rPr lang="es-ES" sz="1200" i="1" dirty="0">
                <a:solidFill>
                  <a:schemeClr val="bg1"/>
                </a:solidFill>
              </a:rPr>
              <a:t> </a:t>
            </a:r>
            <a:r>
              <a:rPr lang="es-ES" sz="1200" i="1" dirty="0" err="1">
                <a:solidFill>
                  <a:schemeClr val="bg1"/>
                </a:solidFill>
              </a:rPr>
              <a:t>Experience</a:t>
            </a:r>
            <a:endParaRPr lang="es-ES" sz="1200" i="1" dirty="0">
              <a:solidFill>
                <a:schemeClr val="bg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D73F55E-20EB-400B-91C1-D947C02C4F91}"/>
              </a:ext>
            </a:extLst>
          </p:cNvPr>
          <p:cNvSpPr txBox="1"/>
          <p:nvPr/>
        </p:nvSpPr>
        <p:spPr>
          <a:xfrm>
            <a:off x="3195646" y="6521548"/>
            <a:ext cx="2110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Adolfo </a:t>
            </a:r>
            <a:r>
              <a:rPr lang="es-ES" sz="1200" dirty="0" err="1">
                <a:solidFill>
                  <a:schemeClr val="bg1"/>
                </a:solidFill>
              </a:rPr>
              <a:t>Vascónez</a:t>
            </a:r>
            <a:r>
              <a:rPr lang="es-ES" sz="1200" dirty="0">
                <a:solidFill>
                  <a:schemeClr val="bg1"/>
                </a:solidFill>
              </a:rPr>
              <a:t>- </a:t>
            </a:r>
            <a:r>
              <a:rPr lang="es-ES" sz="1200" i="1" dirty="0">
                <a:solidFill>
                  <a:schemeClr val="bg1"/>
                </a:solidFill>
              </a:rPr>
              <a:t>Marketing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B73EF92-D19E-493F-95CB-9C72A287E829}"/>
              </a:ext>
            </a:extLst>
          </p:cNvPr>
          <p:cNvSpPr txBox="1"/>
          <p:nvPr/>
        </p:nvSpPr>
        <p:spPr>
          <a:xfrm>
            <a:off x="6992394" y="6521548"/>
            <a:ext cx="2110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Jorge </a:t>
            </a:r>
            <a:r>
              <a:rPr lang="es-ES" sz="1200" dirty="0" err="1">
                <a:solidFill>
                  <a:schemeClr val="bg1"/>
                </a:solidFill>
              </a:rPr>
              <a:t>Casañ</a:t>
            </a:r>
            <a:r>
              <a:rPr lang="es-ES" sz="1200" dirty="0">
                <a:solidFill>
                  <a:schemeClr val="bg1"/>
                </a:solidFill>
              </a:rPr>
              <a:t>- </a:t>
            </a:r>
            <a:r>
              <a:rPr lang="es-ES" sz="1200" i="1" dirty="0">
                <a:solidFill>
                  <a:schemeClr val="bg1"/>
                </a:solidFill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158134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9298C0A-EEC0-4ABD-B39A-C90EAFA32C0A}"/>
              </a:ext>
            </a:extLst>
          </p:cNvPr>
          <p:cNvSpPr/>
          <p:nvPr/>
        </p:nvSpPr>
        <p:spPr>
          <a:xfrm>
            <a:off x="2190750" y="2019300"/>
            <a:ext cx="7600950" cy="1352550"/>
          </a:xfrm>
          <a:prstGeom prst="round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Britannic Bold" panose="020B0903060703020204" pitchFamily="34" charset="0"/>
              </a:rPr>
              <a:t>¿Quiénes somos?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3AE032B-54E6-4AF3-837E-E8C1F2E7E977}"/>
              </a:ext>
            </a:extLst>
          </p:cNvPr>
          <p:cNvSpPr/>
          <p:nvPr/>
        </p:nvSpPr>
        <p:spPr>
          <a:xfrm>
            <a:off x="2190750" y="3638550"/>
            <a:ext cx="7600950" cy="1352550"/>
          </a:xfrm>
          <a:prstGeom prst="round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Britannic Bold" panose="020B0903060703020204" pitchFamily="34" charset="0"/>
              </a:rPr>
              <a:t>¿Qué hacemos?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AD49037-0E91-4832-BE60-6659363C87A4}"/>
              </a:ext>
            </a:extLst>
          </p:cNvPr>
          <p:cNvSpPr txBox="1"/>
          <p:nvPr/>
        </p:nvSpPr>
        <p:spPr>
          <a:xfrm>
            <a:off x="-152400" y="600611"/>
            <a:ext cx="4686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>
                <a:solidFill>
                  <a:srgbClr val="660033"/>
                </a:solidFill>
                <a:latin typeface="Britannic Bold" panose="020B0903060703020204" pitchFamily="34" charset="0"/>
              </a:rPr>
              <a:t>Agenda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4C19824-2860-4BEC-A55E-6E0955CCAD56}"/>
              </a:ext>
            </a:extLst>
          </p:cNvPr>
          <p:cNvSpPr/>
          <p:nvPr/>
        </p:nvSpPr>
        <p:spPr>
          <a:xfrm>
            <a:off x="2190750" y="5257800"/>
            <a:ext cx="7600950" cy="1352550"/>
          </a:xfrm>
          <a:prstGeom prst="round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Britannic Bold" panose="020B0903060703020204" pitchFamily="34" charset="0"/>
              </a:rPr>
              <a:t>Prototipo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85D6625-844E-4AAD-9D63-E12069E07A2D}"/>
              </a:ext>
            </a:extLst>
          </p:cNvPr>
          <p:cNvSpPr/>
          <p:nvPr/>
        </p:nvSpPr>
        <p:spPr>
          <a:xfrm>
            <a:off x="1600200" y="3600450"/>
            <a:ext cx="1676400" cy="1447800"/>
          </a:xfrm>
          <a:prstGeom prst="ellipse">
            <a:avLst/>
          </a:prstGeom>
          <a:solidFill>
            <a:schemeClr val="bg1"/>
          </a:solidFill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41E8F34-900B-4633-BC65-BD9C74BFF877}"/>
              </a:ext>
            </a:extLst>
          </p:cNvPr>
          <p:cNvSpPr/>
          <p:nvPr/>
        </p:nvSpPr>
        <p:spPr>
          <a:xfrm>
            <a:off x="1600200" y="5248275"/>
            <a:ext cx="1676400" cy="1447800"/>
          </a:xfrm>
          <a:prstGeom prst="ellipse">
            <a:avLst/>
          </a:prstGeom>
          <a:solidFill>
            <a:schemeClr val="bg1"/>
          </a:solidFill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F7389F3-0639-4218-AD82-C02A16C392D1}"/>
              </a:ext>
            </a:extLst>
          </p:cNvPr>
          <p:cNvGrpSpPr/>
          <p:nvPr/>
        </p:nvGrpSpPr>
        <p:grpSpPr>
          <a:xfrm>
            <a:off x="1600200" y="1981200"/>
            <a:ext cx="1676400" cy="1447800"/>
            <a:chOff x="1600200" y="1981200"/>
            <a:chExt cx="1676400" cy="14478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5F162E39-4415-4549-AD87-787B374CEC73}"/>
                </a:ext>
              </a:extLst>
            </p:cNvPr>
            <p:cNvSpPr/>
            <p:nvPr/>
          </p:nvSpPr>
          <p:spPr>
            <a:xfrm>
              <a:off x="1600200" y="1981200"/>
              <a:ext cx="1676400" cy="1447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600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9E0B4D5F-A289-4E54-A2A5-484DAE8808E3}"/>
                </a:ext>
              </a:extLst>
            </p:cNvPr>
            <p:cNvSpPr txBox="1"/>
            <p:nvPr/>
          </p:nvSpPr>
          <p:spPr>
            <a:xfrm>
              <a:off x="1990725" y="2114550"/>
              <a:ext cx="89535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600" dirty="0">
                  <a:solidFill>
                    <a:srgbClr val="660033"/>
                  </a:solidFill>
                  <a:latin typeface="Britannic Bold" panose="020B0903060703020204" pitchFamily="34" charset="0"/>
                </a:rPr>
                <a:t>1</a:t>
              </a:r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1B6998A-9C83-4176-8233-D7C8E2A12E28}"/>
              </a:ext>
            </a:extLst>
          </p:cNvPr>
          <p:cNvSpPr txBox="1"/>
          <p:nvPr/>
        </p:nvSpPr>
        <p:spPr>
          <a:xfrm>
            <a:off x="2038350" y="3760827"/>
            <a:ext cx="8953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>
                <a:solidFill>
                  <a:srgbClr val="660033"/>
                </a:solidFill>
                <a:latin typeface="Britannic Bold" panose="020B0903060703020204" pitchFamily="34" charset="0"/>
              </a:rPr>
              <a:t>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143C337-393C-4428-B1F8-99DECE8F5145}"/>
              </a:ext>
            </a:extLst>
          </p:cNvPr>
          <p:cNvSpPr txBox="1"/>
          <p:nvPr/>
        </p:nvSpPr>
        <p:spPr>
          <a:xfrm>
            <a:off x="2052638" y="5399127"/>
            <a:ext cx="8953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>
                <a:solidFill>
                  <a:srgbClr val="660033"/>
                </a:solidFill>
                <a:latin typeface="Britannic Bold" panose="020B0903060703020204" pitchFamily="34" charset="0"/>
              </a:rPr>
              <a:t>3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1956367-6CF0-4644-9B1E-66EBE3DF5E2E}"/>
              </a:ext>
            </a:extLst>
          </p:cNvPr>
          <p:cNvSpPr/>
          <p:nvPr/>
        </p:nvSpPr>
        <p:spPr>
          <a:xfrm>
            <a:off x="0" y="5086350"/>
            <a:ext cx="12192000" cy="177165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A6CB55F-F537-49DC-A36E-D2925904AC05}"/>
              </a:ext>
            </a:extLst>
          </p:cNvPr>
          <p:cNvSpPr/>
          <p:nvPr/>
        </p:nvSpPr>
        <p:spPr>
          <a:xfrm>
            <a:off x="19050" y="1924050"/>
            <a:ext cx="12192000" cy="158115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980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4F6A309-15F1-4D8D-8BC0-1C34627F2C9D}"/>
              </a:ext>
            </a:extLst>
          </p:cNvPr>
          <p:cNvSpPr txBox="1"/>
          <p:nvPr/>
        </p:nvSpPr>
        <p:spPr>
          <a:xfrm>
            <a:off x="1619250" y="931128"/>
            <a:ext cx="946785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8000" dirty="0">
                <a:solidFill>
                  <a:srgbClr val="660033"/>
                </a:solidFill>
                <a:latin typeface="Britannic Bold" panose="020B0903060703020204" pitchFamily="34" charset="0"/>
              </a:rPr>
              <a:t>Nuestra misión es hacer los </a:t>
            </a:r>
            <a:r>
              <a:rPr lang="es-ES" sz="9600" b="1" dirty="0">
                <a:solidFill>
                  <a:srgbClr val="660033"/>
                </a:solidFill>
                <a:latin typeface="Britannic Bold" panose="020B0903060703020204" pitchFamily="34" charset="0"/>
              </a:rPr>
              <a:t>seguros “sexis” </a:t>
            </a:r>
            <a:r>
              <a:rPr lang="es-ES" sz="8000" dirty="0">
                <a:solidFill>
                  <a:srgbClr val="660033"/>
                </a:solidFill>
                <a:latin typeface="Britannic Bold" panose="020B0903060703020204" pitchFamily="34" charset="0"/>
              </a:rPr>
              <a:t>para los </a:t>
            </a:r>
            <a:r>
              <a:rPr lang="es-ES" sz="9600" b="1" dirty="0">
                <a:solidFill>
                  <a:srgbClr val="660033"/>
                </a:solidFill>
                <a:latin typeface="Britannic Bold" panose="020B0903060703020204" pitchFamily="34" charset="0"/>
              </a:rPr>
              <a:t>jóvenes</a:t>
            </a:r>
            <a:endParaRPr lang="es-ES" sz="8000" b="1" dirty="0">
              <a:solidFill>
                <a:srgbClr val="660033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70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834F6E-536A-4126-A450-29C09126F00A}"/>
              </a:ext>
            </a:extLst>
          </p:cNvPr>
          <p:cNvSpPr txBox="1"/>
          <p:nvPr/>
        </p:nvSpPr>
        <p:spPr>
          <a:xfrm>
            <a:off x="1066800" y="2818477"/>
            <a:ext cx="10058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>
                <a:solidFill>
                  <a:srgbClr val="660033"/>
                </a:solidFill>
                <a:latin typeface="Britannic Bold" panose="020B0903060703020204" pitchFamily="34" charset="0"/>
              </a:rPr>
              <a:t>¿Qué nos hace </a:t>
            </a:r>
            <a:r>
              <a:rPr lang="es-ES" sz="9600" b="1" dirty="0">
                <a:solidFill>
                  <a:srgbClr val="660033"/>
                </a:solidFill>
                <a:latin typeface="Britannic Bold" panose="020B0903060703020204" pitchFamily="34" charset="0"/>
              </a:rPr>
              <a:t>diferentes</a:t>
            </a:r>
            <a:r>
              <a:rPr lang="es-ES" sz="8000" b="1" dirty="0">
                <a:solidFill>
                  <a:srgbClr val="660033"/>
                </a:solidFill>
                <a:latin typeface="Britannic Bold" panose="020B0903060703020204" pitchFamily="34" charset="0"/>
              </a:rPr>
              <a:t>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C2A3B91-30B4-43CA-A832-3185E81CB821}"/>
              </a:ext>
            </a:extLst>
          </p:cNvPr>
          <p:cNvSpPr txBox="1"/>
          <p:nvPr/>
        </p:nvSpPr>
        <p:spPr>
          <a:xfrm>
            <a:off x="133350" y="589627"/>
            <a:ext cx="5962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dirty="0">
                <a:solidFill>
                  <a:srgbClr val="660033"/>
                </a:solidFill>
                <a:latin typeface="Britannic Bold" panose="020B0903060703020204" pitchFamily="34" charset="0"/>
              </a:rPr>
              <a:t>… </a:t>
            </a:r>
            <a:r>
              <a:rPr lang="es-ES" sz="6600" dirty="0">
                <a:solidFill>
                  <a:srgbClr val="660033"/>
                </a:solidFill>
                <a:latin typeface="Britannic Bold" panose="020B0903060703020204" pitchFamily="34" charset="0"/>
              </a:rPr>
              <a:t>pero cómo?</a:t>
            </a:r>
            <a:endParaRPr lang="es-ES" sz="8000" dirty="0">
              <a:solidFill>
                <a:srgbClr val="660033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86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de millennials movil">
            <a:extLst>
              <a:ext uri="{FF2B5EF4-FFF2-40B4-BE49-F238E27FC236}">
                <a16:creationId xmlns:a16="http://schemas.microsoft.com/office/drawing/2014/main" id="{ADCD7331-4221-462A-A8E2-FBA7D3AF8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7" b="8406"/>
          <a:stretch/>
        </p:blipFill>
        <p:spPr bwMode="auto">
          <a:xfrm>
            <a:off x="20" y="26514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A49ECA73-8253-4246-A934-2A06CD18AF57}"/>
              </a:ext>
            </a:extLst>
          </p:cNvPr>
          <p:cNvGrpSpPr/>
          <p:nvPr/>
        </p:nvGrpSpPr>
        <p:grpSpPr>
          <a:xfrm>
            <a:off x="-1" y="5558589"/>
            <a:ext cx="4863549" cy="1299401"/>
            <a:chOff x="0" y="5558589"/>
            <a:chExt cx="4620126" cy="1299401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B98AE5B2-C73F-46F5-8C87-AE6E45A9DFB3}"/>
                </a:ext>
              </a:extLst>
            </p:cNvPr>
            <p:cNvSpPr/>
            <p:nvPr/>
          </p:nvSpPr>
          <p:spPr>
            <a:xfrm>
              <a:off x="0" y="5558589"/>
              <a:ext cx="4620126" cy="1299401"/>
            </a:xfrm>
            <a:prstGeom prst="roundRect">
              <a:avLst/>
            </a:prstGeom>
            <a:solidFill>
              <a:srgbClr val="66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27E6F28F-22BE-483E-A922-405293F07953}"/>
                </a:ext>
              </a:extLst>
            </p:cNvPr>
            <p:cNvSpPr txBox="1"/>
            <p:nvPr/>
          </p:nvSpPr>
          <p:spPr>
            <a:xfrm>
              <a:off x="240632" y="5751095"/>
              <a:ext cx="40666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400" b="1" dirty="0">
                  <a:solidFill>
                    <a:schemeClr val="bg1"/>
                  </a:solidFill>
                  <a:latin typeface="Britannic Bold" panose="020B0903060703020204" pitchFamily="34" charset="0"/>
                </a:rPr>
                <a:t>COMUNIDAD</a:t>
              </a:r>
            </a:p>
          </p:txBody>
        </p:sp>
      </p:grpSp>
      <p:pic>
        <p:nvPicPr>
          <p:cNvPr id="3082" name="Picture 10" descr="Resultado de imagen de logo instagram png">
            <a:extLst>
              <a:ext uri="{FF2B5EF4-FFF2-40B4-BE49-F238E27FC236}">
                <a16:creationId xmlns:a16="http://schemas.microsoft.com/office/drawing/2014/main" id="{09DDF863-5FB2-41E0-BF99-F8FB7B732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798" y="6128084"/>
            <a:ext cx="729906" cy="72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09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9ADA289-CD85-42D3-B736-B2FBA504A2DD}"/>
              </a:ext>
            </a:extLst>
          </p:cNvPr>
          <p:cNvSpPr/>
          <p:nvPr/>
        </p:nvSpPr>
        <p:spPr>
          <a:xfrm>
            <a:off x="6096001" y="0"/>
            <a:ext cx="6096000" cy="137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62F81FC-FCF3-42C9-A651-3EC42BD0B7B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98" name="Picture 2" descr="Resultado de imagen de personalizacion">
            <a:extLst>
              <a:ext uri="{FF2B5EF4-FFF2-40B4-BE49-F238E27FC236}">
                <a16:creationId xmlns:a16="http://schemas.microsoft.com/office/drawing/2014/main" id="{E3BB0D5A-0ED0-4436-8EBC-2C1790040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032" y="0"/>
            <a:ext cx="3457073" cy="323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AFC9208-BED1-4B1E-9C64-5668E767113D}"/>
              </a:ext>
            </a:extLst>
          </p:cNvPr>
          <p:cNvSpPr txBox="1"/>
          <p:nvPr/>
        </p:nvSpPr>
        <p:spPr>
          <a:xfrm>
            <a:off x="0" y="1207929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  <a:latin typeface="Britannic Bold" panose="020B0903060703020204" pitchFamily="34" charset="0"/>
              </a:rPr>
              <a:t>PERSONALIZACIÓN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0450F49-6B68-477D-B4CC-04022E4931AA}"/>
              </a:ext>
            </a:extLst>
          </p:cNvPr>
          <p:cNvSpPr txBox="1"/>
          <p:nvPr/>
        </p:nvSpPr>
        <p:spPr>
          <a:xfrm>
            <a:off x="225287" y="4724181"/>
            <a:ext cx="5501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  <a:latin typeface="Britannic Bold" panose="020B0903060703020204" pitchFamily="34" charset="0"/>
              </a:rPr>
              <a:t>A LA “CARTA”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790E602-2492-4799-9CCC-E6ACE70DF915}"/>
              </a:ext>
            </a:extLst>
          </p:cNvPr>
          <p:cNvSpPr/>
          <p:nvPr/>
        </p:nvSpPr>
        <p:spPr>
          <a:xfrm>
            <a:off x="7076661" y="3816626"/>
            <a:ext cx="3896139" cy="22661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Alguien escogiendo de un </a:t>
            </a:r>
            <a:r>
              <a:rPr lang="es-ES" dirty="0" err="1"/>
              <a:t>menu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143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139</TotalTime>
  <Words>149</Words>
  <Application>Microsoft Office PowerPoint</Application>
  <PresentationFormat>Panorámica</PresentationFormat>
  <Paragraphs>67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Britannic Bold</vt:lpstr>
      <vt:lpstr>Gill Sans MT</vt:lpstr>
      <vt:lpstr>Wingdings 2</vt:lpstr>
      <vt:lpstr>Dividendo</vt:lpstr>
      <vt:lpstr>Lagun US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Marina Aguinaco</dc:creator>
  <cp:lastModifiedBy>Marina Aguinaco</cp:lastModifiedBy>
  <cp:revision>15</cp:revision>
  <dcterms:created xsi:type="dcterms:W3CDTF">2019-06-02T19:54:01Z</dcterms:created>
  <dcterms:modified xsi:type="dcterms:W3CDTF">2019-06-06T11:49:26Z</dcterms:modified>
</cp:coreProperties>
</file>