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3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97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376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48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33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62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27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0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54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2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82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01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00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9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0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13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53C783-B0CD-4C00-8A8C-D9CCDE931868}" type="datetimeFigureOut">
              <a:rPr lang="es-MX" smtClean="0"/>
              <a:t>08/08/2021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090D-27D3-4F80-A954-DCB3A6EC8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774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280409" y="2208628"/>
            <a:ext cx="2286000" cy="2116183"/>
          </a:xfrm>
          <a:prstGeom prst="ellipse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MINERIA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89367">
            <a:off x="983796" y="484603"/>
            <a:ext cx="2647950" cy="1724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5498">
            <a:off x="8607010" y="499528"/>
            <a:ext cx="1694173" cy="16941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23400" b="19725"/>
          <a:stretch/>
        </p:blipFill>
        <p:spPr>
          <a:xfrm rot="20901327">
            <a:off x="4574383" y="248713"/>
            <a:ext cx="2650951" cy="18288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9943">
            <a:off x="740227" y="2705172"/>
            <a:ext cx="3135086" cy="13363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/>
          <a:srcRect r="22889"/>
          <a:stretch/>
        </p:blipFill>
        <p:spPr>
          <a:xfrm rot="470609">
            <a:off x="1738370" y="4705633"/>
            <a:ext cx="4416126" cy="19059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08413">
            <a:off x="8560198" y="2752864"/>
            <a:ext cx="3399191" cy="15413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910574">
            <a:off x="7260728" y="4983375"/>
            <a:ext cx="3095625" cy="1476375"/>
          </a:xfrm>
          <a:prstGeom prst="rect">
            <a:avLst/>
          </a:prstGeom>
        </p:spPr>
      </p:pic>
      <p:sp>
        <p:nvSpPr>
          <p:cNvPr id="13" name="Forma libre 12"/>
          <p:cNvSpPr/>
          <p:nvPr/>
        </p:nvSpPr>
        <p:spPr>
          <a:xfrm>
            <a:off x="7382617" y="1463347"/>
            <a:ext cx="4407057" cy="1227908"/>
          </a:xfrm>
          <a:custGeom>
            <a:avLst/>
            <a:gdLst>
              <a:gd name="connsiteX0" fmla="*/ 0 w 4407057"/>
              <a:gd name="connsiteY0" fmla="*/ 1227908 h 1227908"/>
              <a:gd name="connsiteX1" fmla="*/ 209005 w 4407057"/>
              <a:gd name="connsiteY1" fmla="*/ 1162594 h 1227908"/>
              <a:gd name="connsiteX2" fmla="*/ 744583 w 4407057"/>
              <a:gd name="connsiteY2" fmla="*/ 1005840 h 1227908"/>
              <a:gd name="connsiteX3" fmla="*/ 1423851 w 4407057"/>
              <a:gd name="connsiteY3" fmla="*/ 1162594 h 1227908"/>
              <a:gd name="connsiteX4" fmla="*/ 2299063 w 4407057"/>
              <a:gd name="connsiteY4" fmla="*/ 836023 h 1227908"/>
              <a:gd name="connsiteX5" fmla="*/ 2468880 w 4407057"/>
              <a:gd name="connsiteY5" fmla="*/ 1071154 h 1227908"/>
              <a:gd name="connsiteX6" fmla="*/ 4402183 w 4407057"/>
              <a:gd name="connsiteY6" fmla="*/ 600891 h 1227908"/>
              <a:gd name="connsiteX7" fmla="*/ 2913017 w 4407057"/>
              <a:gd name="connsiteY7" fmla="*/ 0 h 122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57" h="1227908">
                <a:moveTo>
                  <a:pt x="0" y="1227908"/>
                </a:moveTo>
                <a:cubicBezTo>
                  <a:pt x="42454" y="1213756"/>
                  <a:pt x="209005" y="1162594"/>
                  <a:pt x="209005" y="1162594"/>
                </a:cubicBezTo>
                <a:cubicBezTo>
                  <a:pt x="333102" y="1125583"/>
                  <a:pt x="542109" y="1005840"/>
                  <a:pt x="744583" y="1005840"/>
                </a:cubicBezTo>
                <a:cubicBezTo>
                  <a:pt x="947057" y="1005840"/>
                  <a:pt x="1164771" y="1190897"/>
                  <a:pt x="1423851" y="1162594"/>
                </a:cubicBezTo>
                <a:cubicBezTo>
                  <a:pt x="1682931" y="1134291"/>
                  <a:pt x="2124892" y="851263"/>
                  <a:pt x="2299063" y="836023"/>
                </a:cubicBezTo>
                <a:cubicBezTo>
                  <a:pt x="2473234" y="820783"/>
                  <a:pt x="2118360" y="1110343"/>
                  <a:pt x="2468880" y="1071154"/>
                </a:cubicBezTo>
                <a:cubicBezTo>
                  <a:pt x="2819400" y="1031965"/>
                  <a:pt x="4328160" y="779416"/>
                  <a:pt x="4402183" y="600891"/>
                </a:cubicBezTo>
                <a:cubicBezTo>
                  <a:pt x="4476206" y="422366"/>
                  <a:pt x="3694611" y="211183"/>
                  <a:pt x="2913017" y="0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orma libre 13"/>
          <p:cNvSpPr/>
          <p:nvPr/>
        </p:nvSpPr>
        <p:spPr>
          <a:xfrm>
            <a:off x="7106194" y="262590"/>
            <a:ext cx="1142474" cy="2180164"/>
          </a:xfrm>
          <a:custGeom>
            <a:avLst/>
            <a:gdLst>
              <a:gd name="connsiteX0" fmla="*/ 13063 w 1142474"/>
              <a:gd name="connsiteY0" fmla="*/ 2180164 h 2180164"/>
              <a:gd name="connsiteX1" fmla="*/ 679269 w 1142474"/>
              <a:gd name="connsiteY1" fmla="*/ 1840530 h 2180164"/>
              <a:gd name="connsiteX2" fmla="*/ 1045029 w 1142474"/>
              <a:gd name="connsiteY2" fmla="*/ 1918907 h 2180164"/>
              <a:gd name="connsiteX3" fmla="*/ 1110343 w 1142474"/>
              <a:gd name="connsiteY3" fmla="*/ 873879 h 2180164"/>
              <a:gd name="connsiteX4" fmla="*/ 600892 w 1142474"/>
              <a:gd name="connsiteY4" fmla="*/ 1069821 h 2180164"/>
              <a:gd name="connsiteX5" fmla="*/ 979715 w 1142474"/>
              <a:gd name="connsiteY5" fmla="*/ 90107 h 2180164"/>
              <a:gd name="connsiteX6" fmla="*/ 0 w 1142474"/>
              <a:gd name="connsiteY6" fmla="*/ 103170 h 218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474" h="2180164">
                <a:moveTo>
                  <a:pt x="13063" y="2180164"/>
                </a:moveTo>
                <a:cubicBezTo>
                  <a:pt x="260169" y="2032118"/>
                  <a:pt x="507275" y="1884073"/>
                  <a:pt x="679269" y="1840530"/>
                </a:cubicBezTo>
                <a:cubicBezTo>
                  <a:pt x="851263" y="1796987"/>
                  <a:pt x="973183" y="2080016"/>
                  <a:pt x="1045029" y="1918907"/>
                </a:cubicBezTo>
                <a:cubicBezTo>
                  <a:pt x="1116875" y="1757798"/>
                  <a:pt x="1184366" y="1015393"/>
                  <a:pt x="1110343" y="873879"/>
                </a:cubicBezTo>
                <a:cubicBezTo>
                  <a:pt x="1036320" y="732365"/>
                  <a:pt x="622663" y="1200450"/>
                  <a:pt x="600892" y="1069821"/>
                </a:cubicBezTo>
                <a:cubicBezTo>
                  <a:pt x="579121" y="939192"/>
                  <a:pt x="1079864" y="251215"/>
                  <a:pt x="979715" y="90107"/>
                </a:cubicBezTo>
                <a:cubicBezTo>
                  <a:pt x="879566" y="-71002"/>
                  <a:pt x="439783" y="16084"/>
                  <a:pt x="0" y="103170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orma libre 14"/>
          <p:cNvSpPr/>
          <p:nvPr/>
        </p:nvSpPr>
        <p:spPr>
          <a:xfrm>
            <a:off x="2491194" y="115265"/>
            <a:ext cx="2789215" cy="2863066"/>
          </a:xfrm>
          <a:custGeom>
            <a:avLst/>
            <a:gdLst>
              <a:gd name="connsiteX0" fmla="*/ 2956017 w 2956017"/>
              <a:gd name="connsiteY0" fmla="*/ 2706312 h 2706312"/>
              <a:gd name="connsiteX1" fmla="*/ 1701983 w 2956017"/>
              <a:gd name="connsiteY1" fmla="*/ 2405866 h 2706312"/>
              <a:gd name="connsiteX2" fmla="*/ 1924052 w 2956017"/>
              <a:gd name="connsiteY2" fmla="*/ 1595969 h 2706312"/>
              <a:gd name="connsiteX3" fmla="*/ 1688920 w 2956017"/>
              <a:gd name="connsiteY3" fmla="*/ 707695 h 2706312"/>
              <a:gd name="connsiteX4" fmla="*/ 1910989 w 2956017"/>
              <a:gd name="connsiteY4" fmla="*/ 93741 h 2706312"/>
              <a:gd name="connsiteX5" fmla="*/ 3812 w 2956017"/>
              <a:gd name="connsiteY5" fmla="*/ 28426 h 2706312"/>
              <a:gd name="connsiteX6" fmla="*/ 1414600 w 2956017"/>
              <a:gd name="connsiteY6" fmla="*/ 354998 h 2706312"/>
              <a:gd name="connsiteX7" fmla="*/ 1231720 w 2956017"/>
              <a:gd name="connsiteY7" fmla="*/ 903638 h 270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6017" h="2706312">
                <a:moveTo>
                  <a:pt x="2956017" y="2706312"/>
                </a:moveTo>
                <a:cubicBezTo>
                  <a:pt x="2414997" y="2648617"/>
                  <a:pt x="1873977" y="2590923"/>
                  <a:pt x="1701983" y="2405866"/>
                </a:cubicBezTo>
                <a:cubicBezTo>
                  <a:pt x="1529989" y="2220809"/>
                  <a:pt x="1926229" y="1878997"/>
                  <a:pt x="1924052" y="1595969"/>
                </a:cubicBezTo>
                <a:cubicBezTo>
                  <a:pt x="1921875" y="1312941"/>
                  <a:pt x="1691097" y="958066"/>
                  <a:pt x="1688920" y="707695"/>
                </a:cubicBezTo>
                <a:cubicBezTo>
                  <a:pt x="1686743" y="457324"/>
                  <a:pt x="2191840" y="206952"/>
                  <a:pt x="1910989" y="93741"/>
                </a:cubicBezTo>
                <a:cubicBezTo>
                  <a:pt x="1630138" y="-19471"/>
                  <a:pt x="86543" y="-15117"/>
                  <a:pt x="3812" y="28426"/>
                </a:cubicBezTo>
                <a:cubicBezTo>
                  <a:pt x="-78920" y="71969"/>
                  <a:pt x="1209949" y="209129"/>
                  <a:pt x="1414600" y="354998"/>
                </a:cubicBezTo>
                <a:cubicBezTo>
                  <a:pt x="1619251" y="500867"/>
                  <a:pt x="1425485" y="702252"/>
                  <a:pt x="1231720" y="903638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 15"/>
          <p:cNvSpPr/>
          <p:nvPr/>
        </p:nvSpPr>
        <p:spPr>
          <a:xfrm>
            <a:off x="3866606" y="3010076"/>
            <a:ext cx="1436914" cy="1035596"/>
          </a:xfrm>
          <a:custGeom>
            <a:avLst/>
            <a:gdLst>
              <a:gd name="connsiteX0" fmla="*/ 1436914 w 1436914"/>
              <a:gd name="connsiteY0" fmla="*/ 477707 h 1035596"/>
              <a:gd name="connsiteX1" fmla="*/ 1071154 w 1436914"/>
              <a:gd name="connsiteY1" fmla="*/ 621398 h 1035596"/>
              <a:gd name="connsiteX2" fmla="*/ 1240971 w 1436914"/>
              <a:gd name="connsiteY2" fmla="*/ 360141 h 1035596"/>
              <a:gd name="connsiteX3" fmla="*/ 535577 w 1436914"/>
              <a:gd name="connsiteY3" fmla="*/ 203387 h 1035596"/>
              <a:gd name="connsiteX4" fmla="*/ 940525 w 1436914"/>
              <a:gd name="connsiteY4" fmla="*/ 869593 h 1035596"/>
              <a:gd name="connsiteX5" fmla="*/ 535577 w 1436914"/>
              <a:gd name="connsiteY5" fmla="*/ 974095 h 1035596"/>
              <a:gd name="connsiteX6" fmla="*/ 352697 w 1436914"/>
              <a:gd name="connsiteY6" fmla="*/ 59695 h 1035596"/>
              <a:gd name="connsiteX7" fmla="*/ 0 w 1436914"/>
              <a:gd name="connsiteY7" fmla="*/ 164198 h 103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035596">
                <a:moveTo>
                  <a:pt x="1436914" y="477707"/>
                </a:moveTo>
                <a:cubicBezTo>
                  <a:pt x="1270362" y="559349"/>
                  <a:pt x="1103811" y="640992"/>
                  <a:pt x="1071154" y="621398"/>
                </a:cubicBezTo>
                <a:cubicBezTo>
                  <a:pt x="1038497" y="601804"/>
                  <a:pt x="1330234" y="429809"/>
                  <a:pt x="1240971" y="360141"/>
                </a:cubicBezTo>
                <a:cubicBezTo>
                  <a:pt x="1151708" y="290473"/>
                  <a:pt x="585651" y="118478"/>
                  <a:pt x="535577" y="203387"/>
                </a:cubicBezTo>
                <a:cubicBezTo>
                  <a:pt x="485503" y="288296"/>
                  <a:pt x="940525" y="741142"/>
                  <a:pt x="940525" y="869593"/>
                </a:cubicBezTo>
                <a:cubicBezTo>
                  <a:pt x="940525" y="998044"/>
                  <a:pt x="633548" y="1109078"/>
                  <a:pt x="535577" y="974095"/>
                </a:cubicBezTo>
                <a:cubicBezTo>
                  <a:pt x="437606" y="839112"/>
                  <a:pt x="441960" y="194678"/>
                  <a:pt x="352697" y="59695"/>
                </a:cubicBezTo>
                <a:cubicBezTo>
                  <a:pt x="263434" y="-75288"/>
                  <a:pt x="131717" y="44455"/>
                  <a:pt x="0" y="164198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orma libre 16"/>
          <p:cNvSpPr/>
          <p:nvPr/>
        </p:nvSpPr>
        <p:spPr>
          <a:xfrm>
            <a:off x="4193177" y="4310743"/>
            <a:ext cx="2824402" cy="1658983"/>
          </a:xfrm>
          <a:custGeom>
            <a:avLst/>
            <a:gdLst>
              <a:gd name="connsiteX0" fmla="*/ 2050869 w 2824402"/>
              <a:gd name="connsiteY0" fmla="*/ 0 h 1658983"/>
              <a:gd name="connsiteX1" fmla="*/ 0 w 2824402"/>
              <a:gd name="connsiteY1" fmla="*/ 26126 h 1658983"/>
              <a:gd name="connsiteX2" fmla="*/ 2717074 w 2824402"/>
              <a:gd name="connsiteY2" fmla="*/ 326571 h 1658983"/>
              <a:gd name="connsiteX3" fmla="*/ 2312126 w 2824402"/>
              <a:gd name="connsiteY3" fmla="*/ 535577 h 1658983"/>
              <a:gd name="connsiteX4" fmla="*/ 2625634 w 2824402"/>
              <a:gd name="connsiteY4" fmla="*/ 1319348 h 1658983"/>
              <a:gd name="connsiteX5" fmla="*/ 1920240 w 2824402"/>
              <a:gd name="connsiteY5" fmla="*/ 1658983 h 165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4402" h="1658983">
                <a:moveTo>
                  <a:pt x="2050869" y="0"/>
                </a:moveTo>
                <a:lnTo>
                  <a:pt x="0" y="26126"/>
                </a:lnTo>
                <a:cubicBezTo>
                  <a:pt x="111034" y="80554"/>
                  <a:pt x="2331720" y="241662"/>
                  <a:pt x="2717074" y="326571"/>
                </a:cubicBezTo>
                <a:cubicBezTo>
                  <a:pt x="3102428" y="411480"/>
                  <a:pt x="2327366" y="370114"/>
                  <a:pt x="2312126" y="535577"/>
                </a:cubicBezTo>
                <a:cubicBezTo>
                  <a:pt x="2296886" y="701040"/>
                  <a:pt x="2690948" y="1132114"/>
                  <a:pt x="2625634" y="1319348"/>
                </a:cubicBezTo>
                <a:cubicBezTo>
                  <a:pt x="2560320" y="1506582"/>
                  <a:pt x="2240280" y="1582782"/>
                  <a:pt x="1920240" y="1658983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orma libre 18"/>
          <p:cNvSpPr/>
          <p:nvPr/>
        </p:nvSpPr>
        <p:spPr>
          <a:xfrm>
            <a:off x="7001691" y="4181050"/>
            <a:ext cx="1687876" cy="808961"/>
          </a:xfrm>
          <a:custGeom>
            <a:avLst/>
            <a:gdLst>
              <a:gd name="connsiteX0" fmla="*/ 0 w 1687876"/>
              <a:gd name="connsiteY0" fmla="*/ 12127 h 808961"/>
              <a:gd name="connsiteX1" fmla="*/ 470263 w 1687876"/>
              <a:gd name="connsiteY1" fmla="*/ 103567 h 808961"/>
              <a:gd name="connsiteX2" fmla="*/ 130629 w 1687876"/>
              <a:gd name="connsiteY2" fmla="*/ 769773 h 808961"/>
              <a:gd name="connsiteX3" fmla="*/ 1515292 w 1687876"/>
              <a:gd name="connsiteY3" fmla="*/ 691396 h 808961"/>
              <a:gd name="connsiteX4" fmla="*/ 1619795 w 1687876"/>
              <a:gd name="connsiteY4" fmla="*/ 808961 h 80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876" h="808961">
                <a:moveTo>
                  <a:pt x="0" y="12127"/>
                </a:moveTo>
                <a:cubicBezTo>
                  <a:pt x="224246" y="-5290"/>
                  <a:pt x="448492" y="-22707"/>
                  <a:pt x="470263" y="103567"/>
                </a:cubicBezTo>
                <a:cubicBezTo>
                  <a:pt x="492034" y="229841"/>
                  <a:pt x="-43542" y="671802"/>
                  <a:pt x="130629" y="769773"/>
                </a:cubicBezTo>
                <a:cubicBezTo>
                  <a:pt x="304800" y="867744"/>
                  <a:pt x="1267098" y="684865"/>
                  <a:pt x="1515292" y="691396"/>
                </a:cubicBezTo>
                <a:cubicBezTo>
                  <a:pt x="1763486" y="697927"/>
                  <a:pt x="1691640" y="753444"/>
                  <a:pt x="1619795" y="808961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orma libre 19"/>
          <p:cNvSpPr/>
          <p:nvPr/>
        </p:nvSpPr>
        <p:spPr>
          <a:xfrm>
            <a:off x="7498080" y="2995138"/>
            <a:ext cx="4586928" cy="2479999"/>
          </a:xfrm>
          <a:custGeom>
            <a:avLst/>
            <a:gdLst>
              <a:gd name="connsiteX0" fmla="*/ 0 w 4586928"/>
              <a:gd name="connsiteY0" fmla="*/ 544896 h 2479999"/>
              <a:gd name="connsiteX1" fmla="*/ 431074 w 4586928"/>
              <a:gd name="connsiteY1" fmla="*/ 48508 h 2479999"/>
              <a:gd name="connsiteX2" fmla="*/ 195943 w 4586928"/>
              <a:gd name="connsiteY2" fmla="*/ 1602988 h 2479999"/>
              <a:gd name="connsiteX3" fmla="*/ 1685109 w 4586928"/>
              <a:gd name="connsiteY3" fmla="*/ 1550736 h 2479999"/>
              <a:gd name="connsiteX4" fmla="*/ 3435531 w 4586928"/>
              <a:gd name="connsiteY4" fmla="*/ 1589925 h 2479999"/>
              <a:gd name="connsiteX5" fmla="*/ 3618411 w 4586928"/>
              <a:gd name="connsiteY5" fmla="*/ 2465136 h 2479999"/>
              <a:gd name="connsiteX6" fmla="*/ 4585063 w 4586928"/>
              <a:gd name="connsiteY6" fmla="*/ 2073251 h 2479999"/>
              <a:gd name="connsiteX7" fmla="*/ 3814354 w 4586928"/>
              <a:gd name="connsiteY7" fmla="*/ 1211102 h 247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6928" h="2479999">
                <a:moveTo>
                  <a:pt x="0" y="544896"/>
                </a:moveTo>
                <a:cubicBezTo>
                  <a:pt x="199208" y="208527"/>
                  <a:pt x="398417" y="-127841"/>
                  <a:pt x="431074" y="48508"/>
                </a:cubicBezTo>
                <a:cubicBezTo>
                  <a:pt x="463731" y="224857"/>
                  <a:pt x="-13063" y="1352617"/>
                  <a:pt x="195943" y="1602988"/>
                </a:cubicBezTo>
                <a:cubicBezTo>
                  <a:pt x="404949" y="1853359"/>
                  <a:pt x="1145178" y="1552913"/>
                  <a:pt x="1685109" y="1550736"/>
                </a:cubicBezTo>
                <a:cubicBezTo>
                  <a:pt x="2225040" y="1548559"/>
                  <a:pt x="3113314" y="1437525"/>
                  <a:pt x="3435531" y="1589925"/>
                </a:cubicBezTo>
                <a:cubicBezTo>
                  <a:pt x="3757748" y="1742325"/>
                  <a:pt x="3426822" y="2384582"/>
                  <a:pt x="3618411" y="2465136"/>
                </a:cubicBezTo>
                <a:cubicBezTo>
                  <a:pt x="3810000" y="2545690"/>
                  <a:pt x="4552406" y="2282257"/>
                  <a:pt x="4585063" y="2073251"/>
                </a:cubicBezTo>
                <a:cubicBezTo>
                  <a:pt x="4617720" y="1864245"/>
                  <a:pt x="4216037" y="1537673"/>
                  <a:pt x="3814354" y="12111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30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EDUARDO ESTRADA DAVILA</dc:creator>
  <cp:lastModifiedBy>JORGE EDUARDO ESTRADA DAVILA</cp:lastModifiedBy>
  <cp:revision>5</cp:revision>
  <dcterms:created xsi:type="dcterms:W3CDTF">2021-08-08T19:28:07Z</dcterms:created>
  <dcterms:modified xsi:type="dcterms:W3CDTF">2021-08-08T20:22:39Z</dcterms:modified>
</cp:coreProperties>
</file>