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42" autoAdjust="0"/>
  </p:normalViewPr>
  <p:slideViewPr>
    <p:cSldViewPr snapToGrid="0">
      <p:cViewPr>
        <p:scale>
          <a:sx n="62" d="100"/>
          <a:sy n="62" d="100"/>
        </p:scale>
        <p:origin x="804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D46A-ED40-4477-95C4-388524DE7BD6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E15CB-1065-4F0A-8E97-2FD1A4FD29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522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E15CB-1065-4F0A-8E97-2FD1A4FD29A5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589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E15CB-1065-4F0A-8E97-2FD1A4FD29A5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037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6D2BD-53B2-4730-A21F-5273BF2C7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723FB-1A8B-4B77-AD32-AFBE7220C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0CE0A6-EAC2-4B1D-BE20-74E85187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20-B3F8-419A-AF39-F7CDA8745DC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372ED2-F40E-4BDC-A88D-88A8BA72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C64E72-9791-4385-B324-555A9B55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35E-F3B1-4D86-A457-FBC8695E2E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4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C3C22-47FD-4A00-8F8A-B93E62C9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365319-BBAE-465A-9DAA-45F36384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B98BFB-CBEC-434C-A867-529C700E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20-B3F8-419A-AF39-F7CDA8745DC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915B2-30ED-45D9-93D5-10512166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99B25C-EFC2-4498-B5B3-22DC5B14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35E-F3B1-4D86-A457-FBC8695E2E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649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AB0311-C176-492E-B2C5-5185FCF7D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5BF2A6-E5E4-4ABA-9FB8-B1959134B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E2B492-452C-4AF2-9D0E-C7081020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20-B3F8-419A-AF39-F7CDA8745DC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C01C49-41D5-4766-8895-337044E0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C5D2B7-7DF1-4DF0-A2F0-A8F89C14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35E-F3B1-4D86-A457-FBC8695E2E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0769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08DD3-B2A9-44C6-A018-EA857A10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58EC22-1DF8-4E95-82D5-465F909C0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B3C4D4-6B4A-4B46-9449-A521C618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20-B3F8-419A-AF39-F7CDA8745DC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5BDD6-D207-4A28-A34B-C0EC8CED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819D47-DA4B-4441-A93B-6CA7BFB9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35E-F3B1-4D86-A457-FBC8695E2E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050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77ACC-14FC-4C61-A2F7-7DA7502B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E0866-C2F2-413D-8B8F-D146368D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8825F-A520-498C-BBBA-AAD1C33D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20-B3F8-419A-AF39-F7CDA8745DC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2C790C-C911-41B7-BFA3-E6654D36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DE8879-FEDD-4CE9-B81E-32390403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35E-F3B1-4D86-A457-FBC8695E2E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42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FD4F5-6413-461F-A611-DA319810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3B9C62-1791-438C-B146-5B1B0E02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5502CC-5503-491B-9C30-9596BF38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20-B3F8-419A-AF39-F7CDA8745DC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FFF434-A3F3-4BC8-8E0B-BF418666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F36251-B7B6-4A3E-8D12-C74607C4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35E-F3B1-4D86-A457-FBC8695E2E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96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C4AD9-AE5B-4178-966B-9D2B0A7D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C41F8F-A9B6-4D5E-92E2-A305D1A0A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FC0660-852C-4FCA-89F2-B699F51A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86E5BD-5C7E-4D29-B082-0F3B5B89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20-B3F8-419A-AF39-F7CDA8745DC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25CA82-7A83-401A-B979-BAD875CD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6D5D45-9CF5-4B28-AA28-421AA4F7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35E-F3B1-4D86-A457-FBC8695E2E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674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7CE83-25C3-4AE2-8C8E-7DA0DFA9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01E263-A06D-4B15-A9FC-3B46F8F39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954092-3534-4F43-A715-CA0DBD41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22E031-E4F6-4404-8D47-7BCE6EF82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5E666D-8A2F-469D-BA76-5D9A31ED8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F4E297-0AAF-474A-A099-69C689B6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20-B3F8-419A-AF39-F7CDA8745DC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978E91-EF5B-4642-AA1E-F44B732A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D1A6E6-7605-45EE-92F9-65246735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35E-F3B1-4D86-A457-FBC8695E2E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740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CF6EC-12BE-48D8-85AB-E47C71BC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DBE674-1762-48ED-9781-71D4906D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20-B3F8-419A-AF39-F7CDA8745DC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43E0F3-7511-4C1F-9409-59354A6B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2FDCC4-E2E2-45E1-A18D-C364CA4B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35E-F3B1-4D86-A457-FBC8695E2E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224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6AF17E-1CE0-42B2-B407-E6227C6A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20-B3F8-419A-AF39-F7CDA8745DC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0EFC8B-2DBE-408E-976D-1EA47E38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1CC0A4-3BB1-4416-8F95-5D49C8A6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35E-F3B1-4D86-A457-FBC8695E2E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291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D9680-BC3E-4310-80FA-F13E0B0B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22ABF-125D-42EA-A61A-00F3669E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6D9FDC-0316-4961-8F1F-F1264EB8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A4E199-F122-491F-A98F-92B0D286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20-B3F8-419A-AF39-F7CDA8745DC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B8358C-C97F-48CB-AD72-0DCF5FD6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4D4422-D7CB-431D-B9F9-E8BF9D35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35E-F3B1-4D86-A457-FBC8695E2E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1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4E65F-A64F-4BB6-8479-87ACF2FD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F06C3A-1C9F-413B-80D5-BDCF97D4F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4CD532-FD9E-4034-8E07-BE59F6B22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30AC90-0134-43E1-AA34-644CA0E1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FE20-B3F8-419A-AF39-F7CDA8745DC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736DEE-BB73-4163-8ED9-517D4470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85BDA9-F8E8-4A7C-9D54-C292CD0F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335E-F3B1-4D86-A457-FBC8695E2E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83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6D620E-6ECB-419C-B5C2-E9CBB7BC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C8FC51-CCC0-4D3E-ACDA-08233697A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AC943-A9C6-4EE9-BFEB-75D62F1DA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FE20-B3F8-419A-AF39-F7CDA8745DCA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B791CB-0A75-414B-A8F3-FD1BB9F92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4198C-4C88-4118-8BEC-395B54487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335E-F3B1-4D86-A457-FBC8695E2E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736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ko/%EA%B0%9C%EC%B2%B4/%EC%BB%B4%ED%93%A8%ED%84%B0/%EC%BB%A4%ED%94%BC%EC%9E%94-%EB%B9%84%EC%A6%88%EB%8B%88%EC%8A%A4-tecnology-%EB%85%B8%ED%8A%B8%EB%B6%81-%EC%BB%B4%ED%93%A8%ED%84%B0-%EA%B8%B0%EC%88%A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macionprofesional.info/tutoriales-sobre-programacion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todossomosclientes.blogspot.com/2016/03/25-frases-inspiradoras-sobre-informatica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es-es/foto/270632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ortnewsnm23.blogspot.com/2023/02/redes-informaticas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salvisjuribus.it/profili-civilistici-dellintelligenza-artificia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C3ED3DC6-002B-4C9E-8532-18DE17AE6E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C8B29B-EBE1-493C-B387-40E602D1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355" y="0"/>
            <a:ext cx="9144000" cy="2387600"/>
          </a:xfrm>
        </p:spPr>
        <p:txBody>
          <a:bodyPr>
            <a:normAutofit/>
          </a:bodyPr>
          <a:lstStyle/>
          <a:p>
            <a:r>
              <a:rPr lang="es-CO" sz="9600" dirty="0" err="1">
                <a:solidFill>
                  <a:srgbClr val="FF0000"/>
                </a:solidFill>
              </a:rPr>
              <a:t>FoundationDB</a:t>
            </a:r>
            <a:endParaRPr lang="es-CO" sz="9600" dirty="0">
              <a:solidFill>
                <a:srgbClr val="FF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A38C89-368A-437B-859F-E5FB9981C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8937" y="2387600"/>
            <a:ext cx="9144000" cy="1655762"/>
          </a:xfrm>
        </p:spPr>
        <p:txBody>
          <a:bodyPr>
            <a:normAutofit/>
          </a:bodyPr>
          <a:lstStyle/>
          <a:p>
            <a:r>
              <a:rPr lang="es-CO" sz="4400" dirty="0">
                <a:solidFill>
                  <a:srgbClr val="FF0000"/>
                </a:solidFill>
              </a:rPr>
              <a:t>Introducción a </a:t>
            </a:r>
            <a:r>
              <a:rPr lang="es-CO" sz="4400" dirty="0" err="1">
                <a:solidFill>
                  <a:srgbClr val="FF0000"/>
                </a:solidFill>
              </a:rPr>
              <a:t>FoundationDB</a:t>
            </a:r>
            <a:endParaRPr lang="es-CO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2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C7825BD6-A0E3-42A7-A163-6709C48A8F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68EA56A-F0A5-42F8-A6BE-7E291D528C06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3" tooltip="https://www.formacionprofesional.info/tutoriales-sobre-programacion/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4" tooltip="https://creativecommons.org/licenses/by-nc-sa/3.0/"/>
              </a:rPr>
              <a:t>CC BY-SA-NC</a:t>
            </a:r>
            <a:endParaRPr lang="es-CO" sz="9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6324CE-4F25-4E94-AA77-C3D50A6C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516" y="59837"/>
            <a:ext cx="10515600" cy="1325563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rgbClr val="002060"/>
                </a:solidFill>
              </a:rPr>
              <a:t>¿Qué es </a:t>
            </a:r>
            <a:r>
              <a:rPr lang="es-CO" sz="6600" dirty="0" err="1">
                <a:solidFill>
                  <a:srgbClr val="002060"/>
                </a:solidFill>
              </a:rPr>
              <a:t>FoundationDB</a:t>
            </a:r>
            <a:r>
              <a:rPr lang="es-CO" sz="66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1F5CEF-803C-4250-8455-9F81D9D46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6824" y="1122062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002060"/>
                </a:solidFill>
              </a:rPr>
              <a:t>FoundationDB</a:t>
            </a:r>
            <a:r>
              <a:rPr lang="es-ES" dirty="0">
                <a:solidFill>
                  <a:srgbClr val="002060"/>
                </a:solidFill>
              </a:rPr>
              <a:t> es una base de datos distribuida que combina las características de una base de datos NoSQL con transacciones ACID.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8A517E-E2E3-4BF8-8B01-27B6FF2EC13B}"/>
              </a:ext>
            </a:extLst>
          </p:cNvPr>
          <p:cNvSpPr txBox="1"/>
          <p:nvPr/>
        </p:nvSpPr>
        <p:spPr>
          <a:xfrm>
            <a:off x="140516" y="4227301"/>
            <a:ext cx="7620000" cy="230832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dirty="0"/>
              <a:t>• </a:t>
            </a:r>
            <a:r>
              <a:rPr lang="es-ES" sz="2400" dirty="0">
                <a:solidFill>
                  <a:srgbClr val="002060"/>
                </a:solidFill>
              </a:rPr>
              <a:t>Desarrollada inicialmente por </a:t>
            </a:r>
            <a:r>
              <a:rPr lang="es-ES" sz="2400" dirty="0" err="1">
                <a:solidFill>
                  <a:srgbClr val="002060"/>
                </a:solidFill>
              </a:rPr>
              <a:t>FoundationDB</a:t>
            </a:r>
            <a:r>
              <a:rPr lang="es-ES" sz="2400" dirty="0">
                <a:solidFill>
                  <a:srgbClr val="002060"/>
                </a:solidFill>
              </a:rPr>
              <a:t>, Inc. y adquirida por Apple en    2015.</a:t>
            </a:r>
          </a:p>
          <a:p>
            <a:r>
              <a:rPr lang="es-ES" sz="2400" dirty="0">
                <a:solidFill>
                  <a:srgbClr val="002060"/>
                </a:solidFill>
              </a:rPr>
              <a:t>• Orientada a la alta disponibilidad, escalabilidad y consistencia.</a:t>
            </a:r>
          </a:p>
          <a:p>
            <a:r>
              <a:rPr lang="es-ES" sz="2400" dirty="0">
                <a:solidFill>
                  <a:srgbClr val="002060"/>
                </a:solidFill>
              </a:rPr>
              <a:t>• Utiliza un modelo de almacenamiento clave-valor que permite operaciones rápidas y eficientes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987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4EF8D81-BC95-4BCA-9003-35F569417D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0ECBBEB-D970-41D5-9BA8-8AA78EA3D335}"/>
              </a:ext>
            </a:extLst>
          </p:cNvPr>
          <p:cNvSpPr txBox="1"/>
          <p:nvPr/>
        </p:nvSpPr>
        <p:spPr>
          <a:xfrm>
            <a:off x="9550054" y="2039007"/>
            <a:ext cx="2798541" cy="480131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• </a:t>
            </a:r>
            <a:r>
              <a:rPr lang="es-ES" dirty="0">
                <a:solidFill>
                  <a:srgbClr val="002060"/>
                </a:solidFill>
              </a:rPr>
              <a:t>Transacciones ACID distribuidas: Garantiza Atomicidad, Consistencia, Aislamiento y Durabilidad a través de nodos distribuidos.</a:t>
            </a:r>
          </a:p>
          <a:p>
            <a:r>
              <a:rPr lang="es-ES" dirty="0">
                <a:solidFill>
                  <a:srgbClr val="002060"/>
                </a:solidFill>
              </a:rPr>
              <a:t>• Escalabilidad Horizontal: Permite escalar tanto la capacidad de almacenamiento como el rendimiento de manera eficiente.</a:t>
            </a:r>
          </a:p>
          <a:p>
            <a:r>
              <a:rPr lang="es-ES" dirty="0">
                <a:solidFill>
                  <a:srgbClr val="002060"/>
                </a:solidFill>
              </a:rPr>
              <a:t>• Alta Disponibilidad: Redundancia y replicación automática aseguran que los datos estén siempre accesibles</a:t>
            </a:r>
            <a:r>
              <a:rPr lang="es-ES" dirty="0"/>
              <a:t>.</a:t>
            </a:r>
            <a:endParaRPr lang="es-CO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E9482F-7D77-4DF8-9F32-7B215761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6722"/>
            <a:ext cx="3909270" cy="1325563"/>
          </a:xfrm>
        </p:spPr>
        <p:txBody>
          <a:bodyPr>
            <a:normAutofit fontScale="90000"/>
          </a:bodyPr>
          <a:lstStyle/>
          <a:p>
            <a:r>
              <a:rPr lang="es-CO" sz="5400" dirty="0">
                <a:solidFill>
                  <a:srgbClr val="002060"/>
                </a:solidFill>
              </a:rPr>
              <a:t>Funciones Clave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E01A1C-105F-4774-ABCF-B45595C0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45" y="1682285"/>
            <a:ext cx="7452918" cy="4351338"/>
          </a:xfrm>
        </p:spPr>
        <p:txBody>
          <a:bodyPr>
            <a:normAutofit/>
          </a:bodyPr>
          <a:lstStyle/>
          <a:p>
            <a:r>
              <a:rPr lang="es-ES" sz="4000" dirty="0" err="1">
                <a:solidFill>
                  <a:schemeClr val="tx2"/>
                </a:solidFill>
              </a:rPr>
              <a:t>FoundationDB</a:t>
            </a:r>
            <a:r>
              <a:rPr lang="es-ES" sz="4000" dirty="0">
                <a:solidFill>
                  <a:schemeClr val="tx2"/>
                </a:solidFill>
              </a:rPr>
              <a:t> se distingue por varias funciones clave que la hacen ideal para entornos de datos distribuidos:</a:t>
            </a:r>
            <a:endParaRPr lang="es-CO" sz="4000" dirty="0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FA3B79-11BA-464D-9043-2356C89403F3}"/>
              </a:ext>
            </a:extLst>
          </p:cNvPr>
          <p:cNvSpPr txBox="1"/>
          <p:nvPr/>
        </p:nvSpPr>
        <p:spPr>
          <a:xfrm>
            <a:off x="1081009" y="6858000"/>
            <a:ext cx="10029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4" tooltip="http://todossomosclientes.blogspot.com/2016/03/25-frases-inspiradoras-sobre-informatica.html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5" tooltip="https://creativecommons.org/licenses/by/3.0/"/>
              </a:rPr>
              <a:t>CC BY</a:t>
            </a:r>
            <a:endParaRPr lang="es-CO" sz="900"/>
          </a:p>
        </p:txBody>
      </p:sp>
    </p:spTree>
    <p:extLst>
      <p:ext uri="{BB962C8B-B14F-4D97-AF65-F5344CB8AC3E}">
        <p14:creationId xmlns:p14="http://schemas.microsoft.com/office/powerpoint/2010/main" val="197877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4B5D7BC-F932-40F6-84F2-231875B468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FDEDB5-118A-4648-9435-E9C12389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013" y="11854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chemeClr val="tx2"/>
                </a:solidFill>
              </a:rPr>
              <a:t>Utilidad en Bases de Datos</a:t>
            </a:r>
            <a:endParaRPr lang="es-CO" sz="5400" dirty="0">
              <a:solidFill>
                <a:schemeClr val="tx2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9C8587-20B5-457F-BF7A-81EEC5243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9454" y="1225460"/>
            <a:ext cx="10515600" cy="4351338"/>
          </a:xfrm>
        </p:spPr>
        <p:txBody>
          <a:bodyPr>
            <a:normAutofit/>
          </a:bodyPr>
          <a:lstStyle/>
          <a:p>
            <a:r>
              <a:rPr lang="es-ES" sz="4800" dirty="0" err="1">
                <a:solidFill>
                  <a:schemeClr val="tx2"/>
                </a:solidFill>
              </a:rPr>
              <a:t>FoundationDB</a:t>
            </a:r>
            <a:r>
              <a:rPr lang="es-ES" sz="4800" dirty="0">
                <a:solidFill>
                  <a:schemeClr val="tx2"/>
                </a:solidFill>
              </a:rPr>
              <a:t> es útil en diversas aplicaciones y sistemas que requieren:</a:t>
            </a:r>
            <a:endParaRPr lang="es-CO" sz="4800" dirty="0">
              <a:solidFill>
                <a:schemeClr val="tx2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673EFD-87D3-45C5-A46A-3A4139D2D4F3}"/>
              </a:ext>
            </a:extLst>
          </p:cNvPr>
          <p:cNvSpPr txBox="1"/>
          <p:nvPr/>
        </p:nvSpPr>
        <p:spPr>
          <a:xfrm>
            <a:off x="143837" y="3075005"/>
            <a:ext cx="9452225" cy="267765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2800" dirty="0"/>
              <a:t>• Transacciones consistentes y fiables en sistemas distribuidos.</a:t>
            </a:r>
          </a:p>
          <a:p>
            <a:r>
              <a:rPr lang="es-ES" sz="2800" dirty="0"/>
              <a:t>• Almacenamiento de grandes volúmenes de datos distribuidos.</a:t>
            </a:r>
          </a:p>
          <a:p>
            <a:r>
              <a:rPr lang="es-ES" sz="2800" dirty="0"/>
              <a:t>• Reducción del tiempo de inactividad y recuperación rápida ante fallos.</a:t>
            </a:r>
          </a:p>
          <a:p>
            <a:r>
              <a:rPr lang="es-ES" sz="2800" dirty="0"/>
              <a:t>• Soporte para aplicaciones que necesitan latencias bajas y alto rendimiento.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1096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3EC7136-AB7B-4670-8CC8-9656417533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3807"/>
            <a:ext cx="12250220" cy="660628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CE63348-3B55-465C-9273-4B6191BCCB4A}"/>
              </a:ext>
            </a:extLst>
          </p:cNvPr>
          <p:cNvSpPr txBox="1"/>
          <p:nvPr/>
        </p:nvSpPr>
        <p:spPr>
          <a:xfrm>
            <a:off x="0" y="7246119"/>
            <a:ext cx="12192000" cy="233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3" tooltip="https://sportnewsnm23.blogspot.com/2023/02/redes-informaticas.html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4" tooltip="https://creativecommons.org/licenses/by-sa/3.0/"/>
              </a:rPr>
              <a:t>CC BY-SA</a:t>
            </a:r>
            <a:endParaRPr lang="es-CO" sz="9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854976-1748-43FB-B9BE-F14916DA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88" y="207910"/>
            <a:ext cx="3168721" cy="1325563"/>
          </a:xfrm>
        </p:spPr>
        <p:txBody>
          <a:bodyPr/>
          <a:lstStyle/>
          <a:p>
            <a:r>
              <a:rPr lang="es-CO" dirty="0">
                <a:solidFill>
                  <a:schemeClr val="tx2"/>
                </a:solidFill>
              </a:rPr>
              <a:t>Casos de Uso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AB0F6F-75D6-4122-A2BD-A9F07313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573" y="1253331"/>
            <a:ext cx="10515600" cy="4351338"/>
          </a:xfrm>
        </p:spPr>
        <p:txBody>
          <a:bodyPr>
            <a:normAutofit/>
          </a:bodyPr>
          <a:lstStyle/>
          <a:p>
            <a:r>
              <a:rPr lang="es-ES" sz="3600" dirty="0"/>
              <a:t>Algunos casos de uso comunes de </a:t>
            </a:r>
            <a:r>
              <a:rPr lang="es-ES" sz="3600" dirty="0" err="1"/>
              <a:t>FoundationDB</a:t>
            </a:r>
            <a:r>
              <a:rPr lang="es-ES" sz="3600" dirty="0"/>
              <a:t> incluyen:</a:t>
            </a:r>
            <a:endParaRPr lang="es-CO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92BBA0F-FB5F-4FC5-BB81-88F73DB60FCE}"/>
              </a:ext>
            </a:extLst>
          </p:cNvPr>
          <p:cNvSpPr txBox="1"/>
          <p:nvPr/>
        </p:nvSpPr>
        <p:spPr>
          <a:xfrm>
            <a:off x="58220" y="2705075"/>
            <a:ext cx="7620000" cy="35394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s-ES" dirty="0"/>
              <a:t>• </a:t>
            </a:r>
            <a:r>
              <a:rPr lang="es-ES" sz="2800" dirty="0"/>
              <a:t>Sistemas financieros que requieren transacciones confiables y rápidas.</a:t>
            </a:r>
          </a:p>
          <a:p>
            <a:r>
              <a:rPr lang="es-ES" sz="2800" dirty="0"/>
              <a:t>• Aplicaciones en la nube que necesitan escalabilidad masiva.</a:t>
            </a:r>
          </a:p>
          <a:p>
            <a:r>
              <a:rPr lang="es-ES" sz="2800" dirty="0"/>
              <a:t>• Almacenamiento de datos estructurados y no estructurados para aplicaciones empresariales.</a:t>
            </a:r>
          </a:p>
          <a:p>
            <a:r>
              <a:rPr lang="es-ES" sz="2800" dirty="0"/>
              <a:t>• Sistemas que requieren alta disponibilidad y resiliencia ante fallos.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1365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35F86E6-D780-4E38-87FA-CBF9C4D2DB1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2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A6F9C8-D2CE-499D-B01F-05AF81D3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>
                <a:solidFill>
                  <a:schemeClr val="tx2"/>
                </a:solidFill>
              </a:rPr>
              <a:t>Conclusión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5922BC-7BF1-4C50-ADDD-43B8DED4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539" y="261673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s-ES" sz="3600" dirty="0" err="1">
                <a:solidFill>
                  <a:schemeClr val="tx2"/>
                </a:solidFill>
              </a:rPr>
              <a:t>FoundationDB</a:t>
            </a:r>
            <a:r>
              <a:rPr lang="es-ES" sz="3600" dirty="0">
                <a:solidFill>
                  <a:schemeClr val="tx2"/>
                </a:solidFill>
              </a:rPr>
              <a:t> proporciona una base sólida para construir aplicaciones distribuidas que requieren consistencia, escalabilidad y disponibilidad. Su capacidad para manejar transacciones ACID en un entorno distribuido lo hace ideal para aplicaciones críticas en diversos sectores</a:t>
            </a:r>
            <a:r>
              <a:rPr lang="es-ES" sz="3600" dirty="0"/>
              <a:t>.</a:t>
            </a:r>
            <a:endParaRPr lang="es-CO" sz="3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F3C82B-702A-4F37-9303-23F69AC0D37E}"/>
              </a:ext>
            </a:extLst>
          </p:cNvPr>
          <p:cNvSpPr txBox="1"/>
          <p:nvPr/>
        </p:nvSpPr>
        <p:spPr>
          <a:xfrm>
            <a:off x="12192000" y="7161087"/>
            <a:ext cx="11644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hlinkClick r:id="rId4" tooltip="http://www.salvisjuribus.it/profili-civilistici-dellintelligenza-artificiale/"/>
              </a:rPr>
              <a:t>Esta foto</a:t>
            </a:r>
            <a:r>
              <a:rPr lang="es-CO" sz="900" dirty="0"/>
              <a:t> de Autor desconocido está bajo licencia </a:t>
            </a:r>
            <a:r>
              <a:rPr lang="es-CO" sz="900" dirty="0">
                <a:hlinkClick r:id="rId5" tooltip="https://creativecommons.org/licenses/by-nc/3.0/"/>
              </a:rPr>
              <a:t>CC BY-NC</a:t>
            </a:r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1584309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335</Words>
  <Application>Microsoft Office PowerPoint</Application>
  <PresentationFormat>Panorámica</PresentationFormat>
  <Paragraphs>32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FoundationDB</vt:lpstr>
      <vt:lpstr>¿Qué es FoundationDB?</vt:lpstr>
      <vt:lpstr>Funciones Clave</vt:lpstr>
      <vt:lpstr>Utilidad en Bases de Datos</vt:lpstr>
      <vt:lpstr>Casos de Uso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FoundationDB</dc:title>
  <dc:creator>Tatiana Martinez</dc:creator>
  <cp:lastModifiedBy>Tatiana Martinez</cp:lastModifiedBy>
  <cp:revision>8</cp:revision>
  <dcterms:created xsi:type="dcterms:W3CDTF">2024-08-19T21:38:51Z</dcterms:created>
  <dcterms:modified xsi:type="dcterms:W3CDTF">2024-08-19T23:07:16Z</dcterms:modified>
</cp:coreProperties>
</file>