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9" r:id="rId4"/>
    <p:sldId id="261" r:id="rId5"/>
    <p:sldId id="266" r:id="rId6"/>
    <p:sldId id="290" r:id="rId7"/>
    <p:sldId id="292" r:id="rId8"/>
    <p:sldId id="293" r:id="rId9"/>
    <p:sldId id="286" r:id="rId10"/>
    <p:sldId id="270" r:id="rId11"/>
    <p:sldId id="276" r:id="rId12"/>
    <p:sldId id="278" r:id="rId13"/>
    <p:sldId id="275" r:id="rId14"/>
    <p:sldId id="277" r:id="rId15"/>
    <p:sldId id="269" r:id="rId16"/>
    <p:sldId id="279" r:id="rId17"/>
    <p:sldId id="263" r:id="rId18"/>
    <p:sldId id="264" r:id="rId19"/>
    <p:sldId id="299" r:id="rId20"/>
    <p:sldId id="271" r:id="rId21"/>
    <p:sldId id="281" r:id="rId22"/>
    <p:sldId id="282" r:id="rId23"/>
    <p:sldId id="284" r:id="rId24"/>
    <p:sldId id="272" r:id="rId25"/>
    <p:sldId id="285" r:id="rId26"/>
    <p:sldId id="273" r:id="rId27"/>
    <p:sldId id="287" r:id="rId28"/>
    <p:sldId id="296" r:id="rId29"/>
    <p:sldId id="300" r:id="rId30"/>
    <p:sldId id="294" r:id="rId31"/>
    <p:sldId id="295" r:id="rId32"/>
    <p:sldId id="298" r:id="rId33"/>
    <p:sldId id="289" r:id="rId34"/>
    <p:sldId id="29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BB31590-9913-409C-82AF-EBF5815D004D}">
          <p14:sldIdLst>
            <p14:sldId id="256"/>
            <p14:sldId id="257"/>
            <p14:sldId id="259"/>
            <p14:sldId id="261"/>
            <p14:sldId id="266"/>
            <p14:sldId id="290"/>
            <p14:sldId id="292"/>
            <p14:sldId id="293"/>
            <p14:sldId id="286"/>
            <p14:sldId id="270"/>
            <p14:sldId id="276"/>
            <p14:sldId id="278"/>
            <p14:sldId id="275"/>
            <p14:sldId id="277"/>
            <p14:sldId id="269"/>
            <p14:sldId id="279"/>
            <p14:sldId id="263"/>
            <p14:sldId id="264"/>
            <p14:sldId id="299"/>
            <p14:sldId id="271"/>
            <p14:sldId id="281"/>
            <p14:sldId id="282"/>
            <p14:sldId id="284"/>
            <p14:sldId id="272"/>
            <p14:sldId id="285"/>
            <p14:sldId id="273"/>
            <p14:sldId id="287"/>
            <p14:sldId id="296"/>
            <p14:sldId id="300"/>
            <p14:sldId id="294"/>
            <p14:sldId id="295"/>
            <p14:sldId id="298"/>
            <p14:sldId id="289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7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23D00F-BC2C-48AC-A054-5332D08DEED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EE41AB0-DC08-4645-9D61-1CE85371ADA9}">
      <dgm:prSet/>
      <dgm:spPr/>
      <dgm:t>
        <a:bodyPr/>
        <a:lstStyle/>
        <a:p>
          <a:r>
            <a:rPr lang="pt-PT" dirty="0"/>
            <a:t>Estudar a popularidade da área, em geral.</a:t>
          </a:r>
          <a:endParaRPr lang="en-US" dirty="0"/>
        </a:p>
      </dgm:t>
    </dgm:pt>
    <dgm:pt modelId="{0D79FAC3-FE00-449E-B1F8-29B6BF5F0DA8}" type="parTrans" cxnId="{2D781341-E0EE-4A7B-99D3-D9C483918663}">
      <dgm:prSet/>
      <dgm:spPr/>
      <dgm:t>
        <a:bodyPr/>
        <a:lstStyle/>
        <a:p>
          <a:endParaRPr lang="en-US"/>
        </a:p>
      </dgm:t>
    </dgm:pt>
    <dgm:pt modelId="{939A3E7B-CB0F-45D4-9BF8-D235F675F00F}" type="sibTrans" cxnId="{2D781341-E0EE-4A7B-99D3-D9C483918663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A5F34CA8-918E-4BEA-9CDE-760FE791355E}">
      <dgm:prSet/>
      <dgm:spPr/>
      <dgm:t>
        <a:bodyPr/>
        <a:lstStyle/>
        <a:p>
          <a:r>
            <a:rPr lang="pt-PT" dirty="0"/>
            <a:t>Estudar a popularidade de certas cidades europeias e mundiais.</a:t>
          </a:r>
          <a:endParaRPr lang="en-US" dirty="0"/>
        </a:p>
      </dgm:t>
    </dgm:pt>
    <dgm:pt modelId="{3D48B57D-4740-4EA2-B9AE-FDD24811EF7E}" type="parTrans" cxnId="{EDACEC2C-ED76-4507-819D-D1B7D0BD18DF}">
      <dgm:prSet/>
      <dgm:spPr/>
      <dgm:t>
        <a:bodyPr/>
        <a:lstStyle/>
        <a:p>
          <a:endParaRPr lang="en-US"/>
        </a:p>
      </dgm:t>
    </dgm:pt>
    <dgm:pt modelId="{272CA5BC-252B-4306-AFD6-F8628A4BB6DD}" type="sibTrans" cxnId="{EDACEC2C-ED76-4507-819D-D1B7D0BD18D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E52034D2-0AF2-4970-9046-2DE38281D5FD}">
      <dgm:prSet/>
      <dgm:spPr/>
      <dgm:t>
        <a:bodyPr/>
        <a:lstStyle/>
        <a:p>
          <a:r>
            <a:rPr lang="pt-PT" noProof="0" dirty="0"/>
            <a:t>Estudar</a:t>
          </a:r>
          <a:r>
            <a:rPr lang="en-US" dirty="0"/>
            <a:t> a </a:t>
          </a:r>
          <a:r>
            <a:rPr lang="en-US" dirty="0" err="1"/>
            <a:t>popularidade</a:t>
          </a:r>
          <a:r>
            <a:rPr lang="en-US" dirty="0"/>
            <a:t> nos </a:t>
          </a:r>
          <a:r>
            <a:rPr lang="en-US" dirty="0" err="1"/>
            <a:t>países</a:t>
          </a:r>
          <a:r>
            <a:rPr lang="en-US" dirty="0"/>
            <a:t> </a:t>
          </a:r>
          <a:r>
            <a:rPr lang="en-US" dirty="0" err="1"/>
            <a:t>disponíveis</a:t>
          </a:r>
          <a:r>
            <a:rPr lang="en-US" dirty="0"/>
            <a:t> para Erasmus no LEICE.</a:t>
          </a:r>
        </a:p>
      </dgm:t>
    </dgm:pt>
    <dgm:pt modelId="{328C38A8-738A-4515-AAAB-238E59C8C818}" type="parTrans" cxnId="{56DE8182-EF9F-4BD8-993B-1E4B4B61AF25}">
      <dgm:prSet/>
      <dgm:spPr/>
      <dgm:t>
        <a:bodyPr/>
        <a:lstStyle/>
        <a:p>
          <a:endParaRPr lang="en-US"/>
        </a:p>
      </dgm:t>
    </dgm:pt>
    <dgm:pt modelId="{5B2D327A-400F-40F9-B4C3-3641DBC68969}" type="sibTrans" cxnId="{56DE8182-EF9F-4BD8-993B-1E4B4B61AF25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BE2029AF-3236-40B1-8160-93F0217EF40C}" type="pres">
      <dgm:prSet presAssocID="{F923D00F-BC2C-48AC-A054-5332D08DEEDC}" presName="Name0" presStyleCnt="0">
        <dgm:presLayoutVars>
          <dgm:animLvl val="lvl"/>
          <dgm:resizeHandles val="exact"/>
        </dgm:presLayoutVars>
      </dgm:prSet>
      <dgm:spPr/>
    </dgm:pt>
    <dgm:pt modelId="{EC3ECC28-EE48-4904-A0FE-51F16C168EE3}" type="pres">
      <dgm:prSet presAssocID="{4EE41AB0-DC08-4645-9D61-1CE85371ADA9}" presName="compositeNode" presStyleCnt="0">
        <dgm:presLayoutVars>
          <dgm:bulletEnabled val="1"/>
        </dgm:presLayoutVars>
      </dgm:prSet>
      <dgm:spPr/>
    </dgm:pt>
    <dgm:pt modelId="{EE07553B-371C-4618-BDAE-1E48D9C87F44}" type="pres">
      <dgm:prSet presAssocID="{4EE41AB0-DC08-4645-9D61-1CE85371ADA9}" presName="bgRect" presStyleLbl="alignNode1" presStyleIdx="0" presStyleCnt="3"/>
      <dgm:spPr/>
    </dgm:pt>
    <dgm:pt modelId="{6D0340AB-5599-45EC-BE20-C8DA5B6DF386}" type="pres">
      <dgm:prSet presAssocID="{939A3E7B-CB0F-45D4-9BF8-D235F675F00F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6E42DD71-3482-4BF1-BD4D-817728DAA27A}" type="pres">
      <dgm:prSet presAssocID="{4EE41AB0-DC08-4645-9D61-1CE85371ADA9}" presName="nodeRect" presStyleLbl="alignNode1" presStyleIdx="0" presStyleCnt="3">
        <dgm:presLayoutVars>
          <dgm:bulletEnabled val="1"/>
        </dgm:presLayoutVars>
      </dgm:prSet>
      <dgm:spPr/>
    </dgm:pt>
    <dgm:pt modelId="{49041420-F2A5-4114-AB23-B4802C444C26}" type="pres">
      <dgm:prSet presAssocID="{939A3E7B-CB0F-45D4-9BF8-D235F675F00F}" presName="sibTrans" presStyleCnt="0"/>
      <dgm:spPr/>
    </dgm:pt>
    <dgm:pt modelId="{9ADABC78-1391-4F5A-AA64-39CE368EE853}" type="pres">
      <dgm:prSet presAssocID="{A5F34CA8-918E-4BEA-9CDE-760FE791355E}" presName="compositeNode" presStyleCnt="0">
        <dgm:presLayoutVars>
          <dgm:bulletEnabled val="1"/>
        </dgm:presLayoutVars>
      </dgm:prSet>
      <dgm:spPr/>
    </dgm:pt>
    <dgm:pt modelId="{24653B89-79D6-4A36-83ED-F2BA8628C71F}" type="pres">
      <dgm:prSet presAssocID="{A5F34CA8-918E-4BEA-9CDE-760FE791355E}" presName="bgRect" presStyleLbl="alignNode1" presStyleIdx="1" presStyleCnt="3"/>
      <dgm:spPr/>
    </dgm:pt>
    <dgm:pt modelId="{11E000B6-0830-4658-B6DF-7DA61A08EFA0}" type="pres">
      <dgm:prSet presAssocID="{272CA5BC-252B-4306-AFD6-F8628A4BB6DD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5B8819D9-2270-4CC2-888D-B30060747CFC}" type="pres">
      <dgm:prSet presAssocID="{A5F34CA8-918E-4BEA-9CDE-760FE791355E}" presName="nodeRect" presStyleLbl="alignNode1" presStyleIdx="1" presStyleCnt="3">
        <dgm:presLayoutVars>
          <dgm:bulletEnabled val="1"/>
        </dgm:presLayoutVars>
      </dgm:prSet>
      <dgm:spPr/>
    </dgm:pt>
    <dgm:pt modelId="{DB424EC4-5D44-4F4F-A153-F6007590B80A}" type="pres">
      <dgm:prSet presAssocID="{272CA5BC-252B-4306-AFD6-F8628A4BB6DD}" presName="sibTrans" presStyleCnt="0"/>
      <dgm:spPr/>
    </dgm:pt>
    <dgm:pt modelId="{B6252AC2-726A-41A1-9C15-4EE99C5629B6}" type="pres">
      <dgm:prSet presAssocID="{E52034D2-0AF2-4970-9046-2DE38281D5FD}" presName="compositeNode" presStyleCnt="0">
        <dgm:presLayoutVars>
          <dgm:bulletEnabled val="1"/>
        </dgm:presLayoutVars>
      </dgm:prSet>
      <dgm:spPr/>
    </dgm:pt>
    <dgm:pt modelId="{BF549D1C-EB0C-4FCC-B3E4-5D2BCE8681F8}" type="pres">
      <dgm:prSet presAssocID="{E52034D2-0AF2-4970-9046-2DE38281D5FD}" presName="bgRect" presStyleLbl="alignNode1" presStyleIdx="2" presStyleCnt="3"/>
      <dgm:spPr/>
    </dgm:pt>
    <dgm:pt modelId="{4C57EF78-4E2E-4AF7-A115-8CBEDBA38968}" type="pres">
      <dgm:prSet presAssocID="{5B2D327A-400F-40F9-B4C3-3641DBC68969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3ABFEF4D-BCDB-4B05-99DE-482E9B704255}" type="pres">
      <dgm:prSet presAssocID="{E52034D2-0AF2-4970-9046-2DE38281D5FD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879D7D28-8E02-447C-8719-2C896D5798D7}" type="presOf" srcId="{4EE41AB0-DC08-4645-9D61-1CE85371ADA9}" destId="{6E42DD71-3482-4BF1-BD4D-817728DAA27A}" srcOrd="1" destOrd="0" presId="urn:microsoft.com/office/officeart/2016/7/layout/LinearBlockProcessNumbered"/>
    <dgm:cxn modelId="{EDACEC2C-ED76-4507-819D-D1B7D0BD18DF}" srcId="{F923D00F-BC2C-48AC-A054-5332D08DEEDC}" destId="{A5F34CA8-918E-4BEA-9CDE-760FE791355E}" srcOrd="1" destOrd="0" parTransId="{3D48B57D-4740-4EA2-B9AE-FDD24811EF7E}" sibTransId="{272CA5BC-252B-4306-AFD6-F8628A4BB6DD}"/>
    <dgm:cxn modelId="{CAA77C34-7C11-4430-BAC3-073695A33A39}" type="presOf" srcId="{4EE41AB0-DC08-4645-9D61-1CE85371ADA9}" destId="{EE07553B-371C-4618-BDAE-1E48D9C87F44}" srcOrd="0" destOrd="0" presId="urn:microsoft.com/office/officeart/2016/7/layout/LinearBlockProcessNumbered"/>
    <dgm:cxn modelId="{2D781341-E0EE-4A7B-99D3-D9C483918663}" srcId="{F923D00F-BC2C-48AC-A054-5332D08DEEDC}" destId="{4EE41AB0-DC08-4645-9D61-1CE85371ADA9}" srcOrd="0" destOrd="0" parTransId="{0D79FAC3-FE00-449E-B1F8-29B6BF5F0DA8}" sibTransId="{939A3E7B-CB0F-45D4-9BF8-D235F675F00F}"/>
    <dgm:cxn modelId="{C8476A49-AF9C-4FCD-AE29-21E315CB5F8B}" type="presOf" srcId="{E52034D2-0AF2-4970-9046-2DE38281D5FD}" destId="{BF549D1C-EB0C-4FCC-B3E4-5D2BCE8681F8}" srcOrd="0" destOrd="0" presId="urn:microsoft.com/office/officeart/2016/7/layout/LinearBlockProcessNumbered"/>
    <dgm:cxn modelId="{5439327B-09DB-4616-8503-8FB18494DB94}" type="presOf" srcId="{272CA5BC-252B-4306-AFD6-F8628A4BB6DD}" destId="{11E000B6-0830-4658-B6DF-7DA61A08EFA0}" srcOrd="0" destOrd="0" presId="urn:microsoft.com/office/officeart/2016/7/layout/LinearBlockProcessNumbered"/>
    <dgm:cxn modelId="{56DE8182-EF9F-4BD8-993B-1E4B4B61AF25}" srcId="{F923D00F-BC2C-48AC-A054-5332D08DEEDC}" destId="{E52034D2-0AF2-4970-9046-2DE38281D5FD}" srcOrd="2" destOrd="0" parTransId="{328C38A8-738A-4515-AAAB-238E59C8C818}" sibTransId="{5B2D327A-400F-40F9-B4C3-3641DBC68969}"/>
    <dgm:cxn modelId="{AE5CC99F-F97B-411E-AB1C-B71A1FF31425}" type="presOf" srcId="{E52034D2-0AF2-4970-9046-2DE38281D5FD}" destId="{3ABFEF4D-BCDB-4B05-99DE-482E9B704255}" srcOrd="1" destOrd="0" presId="urn:microsoft.com/office/officeart/2016/7/layout/LinearBlockProcessNumbered"/>
    <dgm:cxn modelId="{07382FA6-75DE-4C9A-AFF2-D69E51B354CE}" type="presOf" srcId="{5B2D327A-400F-40F9-B4C3-3641DBC68969}" destId="{4C57EF78-4E2E-4AF7-A115-8CBEDBA38968}" srcOrd="0" destOrd="0" presId="urn:microsoft.com/office/officeart/2016/7/layout/LinearBlockProcessNumbered"/>
    <dgm:cxn modelId="{16BDC7BA-9DB6-468E-B332-C669C53A47FC}" type="presOf" srcId="{F923D00F-BC2C-48AC-A054-5332D08DEEDC}" destId="{BE2029AF-3236-40B1-8160-93F0217EF40C}" srcOrd="0" destOrd="0" presId="urn:microsoft.com/office/officeart/2016/7/layout/LinearBlockProcessNumbered"/>
    <dgm:cxn modelId="{657942BC-02C4-414A-9CE2-7798378630F9}" type="presOf" srcId="{A5F34CA8-918E-4BEA-9CDE-760FE791355E}" destId="{24653B89-79D6-4A36-83ED-F2BA8628C71F}" srcOrd="0" destOrd="0" presId="urn:microsoft.com/office/officeart/2016/7/layout/LinearBlockProcessNumbered"/>
    <dgm:cxn modelId="{76009EC1-D895-4FCF-8534-57837B16EFD7}" type="presOf" srcId="{939A3E7B-CB0F-45D4-9BF8-D235F675F00F}" destId="{6D0340AB-5599-45EC-BE20-C8DA5B6DF386}" srcOrd="0" destOrd="0" presId="urn:microsoft.com/office/officeart/2016/7/layout/LinearBlockProcessNumbered"/>
    <dgm:cxn modelId="{EC5D2FF4-1CB6-41FB-AB10-AC39EC702B06}" type="presOf" srcId="{A5F34CA8-918E-4BEA-9CDE-760FE791355E}" destId="{5B8819D9-2270-4CC2-888D-B30060747CFC}" srcOrd="1" destOrd="0" presId="urn:microsoft.com/office/officeart/2016/7/layout/LinearBlockProcessNumbered"/>
    <dgm:cxn modelId="{51FBEE96-E4BB-4B4E-9E06-4F343D9ADDD7}" type="presParOf" srcId="{BE2029AF-3236-40B1-8160-93F0217EF40C}" destId="{EC3ECC28-EE48-4904-A0FE-51F16C168EE3}" srcOrd="0" destOrd="0" presId="urn:microsoft.com/office/officeart/2016/7/layout/LinearBlockProcessNumbered"/>
    <dgm:cxn modelId="{CD992015-85A7-4D00-A4A8-8BCD4AE43EC4}" type="presParOf" srcId="{EC3ECC28-EE48-4904-A0FE-51F16C168EE3}" destId="{EE07553B-371C-4618-BDAE-1E48D9C87F44}" srcOrd="0" destOrd="0" presId="urn:microsoft.com/office/officeart/2016/7/layout/LinearBlockProcessNumbered"/>
    <dgm:cxn modelId="{0D609ECC-7FC2-46D7-928C-A556ABA68E86}" type="presParOf" srcId="{EC3ECC28-EE48-4904-A0FE-51F16C168EE3}" destId="{6D0340AB-5599-45EC-BE20-C8DA5B6DF386}" srcOrd="1" destOrd="0" presId="urn:microsoft.com/office/officeart/2016/7/layout/LinearBlockProcessNumbered"/>
    <dgm:cxn modelId="{7BE883A0-4719-48F8-9680-DB1BDF7CE110}" type="presParOf" srcId="{EC3ECC28-EE48-4904-A0FE-51F16C168EE3}" destId="{6E42DD71-3482-4BF1-BD4D-817728DAA27A}" srcOrd="2" destOrd="0" presId="urn:microsoft.com/office/officeart/2016/7/layout/LinearBlockProcessNumbered"/>
    <dgm:cxn modelId="{850C3361-E909-4042-8D24-89BB64E54056}" type="presParOf" srcId="{BE2029AF-3236-40B1-8160-93F0217EF40C}" destId="{49041420-F2A5-4114-AB23-B4802C444C26}" srcOrd="1" destOrd="0" presId="urn:microsoft.com/office/officeart/2016/7/layout/LinearBlockProcessNumbered"/>
    <dgm:cxn modelId="{5D76D0B6-68FE-4BE3-BDAE-5B06EDE19FAE}" type="presParOf" srcId="{BE2029AF-3236-40B1-8160-93F0217EF40C}" destId="{9ADABC78-1391-4F5A-AA64-39CE368EE853}" srcOrd="2" destOrd="0" presId="urn:microsoft.com/office/officeart/2016/7/layout/LinearBlockProcessNumbered"/>
    <dgm:cxn modelId="{DDE997A4-92E9-4616-A028-DA08D48AAA13}" type="presParOf" srcId="{9ADABC78-1391-4F5A-AA64-39CE368EE853}" destId="{24653B89-79D6-4A36-83ED-F2BA8628C71F}" srcOrd="0" destOrd="0" presId="urn:microsoft.com/office/officeart/2016/7/layout/LinearBlockProcessNumbered"/>
    <dgm:cxn modelId="{EA2A8C9E-0C71-4880-BA8A-339E361C940D}" type="presParOf" srcId="{9ADABC78-1391-4F5A-AA64-39CE368EE853}" destId="{11E000B6-0830-4658-B6DF-7DA61A08EFA0}" srcOrd="1" destOrd="0" presId="urn:microsoft.com/office/officeart/2016/7/layout/LinearBlockProcessNumbered"/>
    <dgm:cxn modelId="{BAD5110F-1A91-4775-A5A6-F6D034766B7A}" type="presParOf" srcId="{9ADABC78-1391-4F5A-AA64-39CE368EE853}" destId="{5B8819D9-2270-4CC2-888D-B30060747CFC}" srcOrd="2" destOrd="0" presId="urn:microsoft.com/office/officeart/2016/7/layout/LinearBlockProcessNumbered"/>
    <dgm:cxn modelId="{AC250393-C4F9-4CF9-8839-8791EDDEEAEE}" type="presParOf" srcId="{BE2029AF-3236-40B1-8160-93F0217EF40C}" destId="{DB424EC4-5D44-4F4F-A153-F6007590B80A}" srcOrd="3" destOrd="0" presId="urn:microsoft.com/office/officeart/2016/7/layout/LinearBlockProcessNumbered"/>
    <dgm:cxn modelId="{CA8618A8-89D6-431C-B9BD-9054722C9E2E}" type="presParOf" srcId="{BE2029AF-3236-40B1-8160-93F0217EF40C}" destId="{B6252AC2-726A-41A1-9C15-4EE99C5629B6}" srcOrd="4" destOrd="0" presId="urn:microsoft.com/office/officeart/2016/7/layout/LinearBlockProcessNumbered"/>
    <dgm:cxn modelId="{03EF81C8-F5A9-4A91-8240-3FD96E3B3E6D}" type="presParOf" srcId="{B6252AC2-726A-41A1-9C15-4EE99C5629B6}" destId="{BF549D1C-EB0C-4FCC-B3E4-5D2BCE8681F8}" srcOrd="0" destOrd="0" presId="urn:microsoft.com/office/officeart/2016/7/layout/LinearBlockProcessNumbered"/>
    <dgm:cxn modelId="{09756A78-063C-4093-80D3-2A549C76C7A1}" type="presParOf" srcId="{B6252AC2-726A-41A1-9C15-4EE99C5629B6}" destId="{4C57EF78-4E2E-4AF7-A115-8CBEDBA38968}" srcOrd="1" destOrd="0" presId="urn:microsoft.com/office/officeart/2016/7/layout/LinearBlockProcessNumbered"/>
    <dgm:cxn modelId="{78053C2B-A5FD-458F-AF09-475DA2B9605D}" type="presParOf" srcId="{B6252AC2-726A-41A1-9C15-4EE99C5629B6}" destId="{3ABFEF4D-BCDB-4B05-99DE-482E9B70425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46FC53-1693-40B6-99C1-37930B86070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9BD1056-24D8-4C8E-90B2-F5ADEDC52DD1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Oferta</a:t>
          </a:r>
          <a:endParaRPr lang="en-US"/>
        </a:p>
      </dgm:t>
    </dgm:pt>
    <dgm:pt modelId="{31DB2B48-2D54-4E69-8A23-9EDA57DE8328}" type="parTrans" cxnId="{29AD8F70-1625-4D61-AE57-27778ECDBB4E}">
      <dgm:prSet/>
      <dgm:spPr/>
      <dgm:t>
        <a:bodyPr/>
        <a:lstStyle/>
        <a:p>
          <a:endParaRPr lang="en-US"/>
        </a:p>
      </dgm:t>
    </dgm:pt>
    <dgm:pt modelId="{6AE90603-13FF-4B7F-B3A3-34C0D4CEB954}" type="sibTrans" cxnId="{29AD8F70-1625-4D61-AE57-27778ECDBB4E}">
      <dgm:prSet/>
      <dgm:spPr/>
      <dgm:t>
        <a:bodyPr/>
        <a:lstStyle/>
        <a:p>
          <a:endParaRPr lang="en-US"/>
        </a:p>
      </dgm:t>
    </dgm:pt>
    <dgm:pt modelId="{A2D07FC9-7663-4DE7-B3C2-2A405F12AD98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Salários</a:t>
          </a:r>
          <a:endParaRPr lang="en-US"/>
        </a:p>
      </dgm:t>
    </dgm:pt>
    <dgm:pt modelId="{F247DBA7-15FA-45BD-BA24-B8462AC4C880}" type="parTrans" cxnId="{012654AD-1340-4BE6-A3ED-93F1BAD8C9C0}">
      <dgm:prSet/>
      <dgm:spPr/>
      <dgm:t>
        <a:bodyPr/>
        <a:lstStyle/>
        <a:p>
          <a:endParaRPr lang="en-US"/>
        </a:p>
      </dgm:t>
    </dgm:pt>
    <dgm:pt modelId="{23B7FA3F-A124-4B4B-A357-C5015F146A99}" type="sibTrans" cxnId="{012654AD-1340-4BE6-A3ED-93F1BAD8C9C0}">
      <dgm:prSet/>
      <dgm:spPr/>
      <dgm:t>
        <a:bodyPr/>
        <a:lstStyle/>
        <a:p>
          <a:endParaRPr lang="en-US"/>
        </a:p>
      </dgm:t>
    </dgm:pt>
    <dgm:pt modelId="{76085E86-2C58-44B3-ACDE-67609245BB1D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Custo de Vida</a:t>
          </a:r>
          <a:endParaRPr lang="en-US" dirty="0"/>
        </a:p>
      </dgm:t>
    </dgm:pt>
    <dgm:pt modelId="{CC765934-3BF4-4EE2-87BC-BCE4A4A0515C}" type="parTrans" cxnId="{73038B14-E182-4009-8BCF-16DD3BA25075}">
      <dgm:prSet/>
      <dgm:spPr/>
      <dgm:t>
        <a:bodyPr/>
        <a:lstStyle/>
        <a:p>
          <a:endParaRPr lang="en-US"/>
        </a:p>
      </dgm:t>
    </dgm:pt>
    <dgm:pt modelId="{5AC001B9-0E32-4A70-8B1B-83FCB3127143}" type="sibTrans" cxnId="{73038B14-E182-4009-8BCF-16DD3BA25075}">
      <dgm:prSet/>
      <dgm:spPr/>
      <dgm:t>
        <a:bodyPr/>
        <a:lstStyle/>
        <a:p>
          <a:endParaRPr lang="en-US"/>
        </a:p>
      </dgm:t>
    </dgm:pt>
    <dgm:pt modelId="{D03A71BD-5337-4020-9185-C08F2AC331EE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Cultura</a:t>
          </a:r>
          <a:endParaRPr lang="en-US"/>
        </a:p>
      </dgm:t>
    </dgm:pt>
    <dgm:pt modelId="{AB872CCD-5FA2-48AC-9E78-E408BCE8F73F}" type="parTrans" cxnId="{03EBF503-897D-4D2C-AC30-B2D40A89E79D}">
      <dgm:prSet/>
      <dgm:spPr/>
      <dgm:t>
        <a:bodyPr/>
        <a:lstStyle/>
        <a:p>
          <a:endParaRPr lang="en-US"/>
        </a:p>
      </dgm:t>
    </dgm:pt>
    <dgm:pt modelId="{2EC403A0-6F33-4414-8796-9629E788F439}" type="sibTrans" cxnId="{03EBF503-897D-4D2C-AC30-B2D40A89E79D}">
      <dgm:prSet/>
      <dgm:spPr/>
      <dgm:t>
        <a:bodyPr/>
        <a:lstStyle/>
        <a:p>
          <a:endParaRPr lang="en-US"/>
        </a:p>
      </dgm:t>
    </dgm:pt>
    <dgm:pt modelId="{00C99DA6-A7F6-4A38-8552-C1F10B090796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Preferência Pessoal</a:t>
          </a:r>
          <a:endParaRPr lang="en-US"/>
        </a:p>
      </dgm:t>
    </dgm:pt>
    <dgm:pt modelId="{96BB82A7-35EC-427B-84F4-B8528C56CD11}" type="parTrans" cxnId="{9AD06143-FF8E-4D32-92E0-613841477A22}">
      <dgm:prSet/>
      <dgm:spPr/>
      <dgm:t>
        <a:bodyPr/>
        <a:lstStyle/>
        <a:p>
          <a:endParaRPr lang="en-US"/>
        </a:p>
      </dgm:t>
    </dgm:pt>
    <dgm:pt modelId="{1ADF546E-993B-4CFD-97AE-41E2DFA5F1DA}" type="sibTrans" cxnId="{9AD06143-FF8E-4D32-92E0-613841477A22}">
      <dgm:prSet/>
      <dgm:spPr/>
      <dgm:t>
        <a:bodyPr/>
        <a:lstStyle/>
        <a:p>
          <a:endParaRPr lang="en-US"/>
        </a:p>
      </dgm:t>
    </dgm:pt>
    <dgm:pt modelId="{6E0B5D60-8EA6-46C0-BD86-6D9D852DAE49}" type="pres">
      <dgm:prSet presAssocID="{AB46FC53-1693-40B6-99C1-37930B860701}" presName="root" presStyleCnt="0">
        <dgm:presLayoutVars>
          <dgm:dir/>
          <dgm:resizeHandles val="exact"/>
        </dgm:presLayoutVars>
      </dgm:prSet>
      <dgm:spPr/>
    </dgm:pt>
    <dgm:pt modelId="{8D924A67-000A-451E-B00F-7FCCBB9771B9}" type="pres">
      <dgm:prSet presAssocID="{B9BD1056-24D8-4C8E-90B2-F5ADEDC52DD1}" presName="compNode" presStyleCnt="0"/>
      <dgm:spPr/>
    </dgm:pt>
    <dgm:pt modelId="{7FF52166-E2BF-4BA0-8BB1-390CFF77C349}" type="pres">
      <dgm:prSet presAssocID="{B9BD1056-24D8-4C8E-90B2-F5ADEDC52DD1}" presName="bgRect" presStyleLbl="bgShp" presStyleIdx="0" presStyleCnt="5"/>
      <dgm:spPr/>
    </dgm:pt>
    <dgm:pt modelId="{21DA24AA-7FEC-43C1-A171-15BD30F5459E}" type="pres">
      <dgm:prSet presAssocID="{B9BD1056-24D8-4C8E-90B2-F5ADEDC52DD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6B99DE5D-EB04-442F-B592-4704B0AD9E4F}" type="pres">
      <dgm:prSet presAssocID="{B9BD1056-24D8-4C8E-90B2-F5ADEDC52DD1}" presName="spaceRect" presStyleCnt="0"/>
      <dgm:spPr/>
    </dgm:pt>
    <dgm:pt modelId="{7AF2D504-7D84-4E40-A57D-2D6AA84C5BD8}" type="pres">
      <dgm:prSet presAssocID="{B9BD1056-24D8-4C8E-90B2-F5ADEDC52DD1}" presName="parTx" presStyleLbl="revTx" presStyleIdx="0" presStyleCnt="5">
        <dgm:presLayoutVars>
          <dgm:chMax val="0"/>
          <dgm:chPref val="0"/>
        </dgm:presLayoutVars>
      </dgm:prSet>
      <dgm:spPr/>
    </dgm:pt>
    <dgm:pt modelId="{79E722E0-F575-4FA6-8584-866DE6026DF7}" type="pres">
      <dgm:prSet presAssocID="{6AE90603-13FF-4B7F-B3A3-34C0D4CEB954}" presName="sibTrans" presStyleCnt="0"/>
      <dgm:spPr/>
    </dgm:pt>
    <dgm:pt modelId="{4BC126F7-A2CD-44FC-8D56-FDE96A3CEA8B}" type="pres">
      <dgm:prSet presAssocID="{A2D07FC9-7663-4DE7-B3C2-2A405F12AD98}" presName="compNode" presStyleCnt="0"/>
      <dgm:spPr/>
    </dgm:pt>
    <dgm:pt modelId="{E2BF802E-82B6-43BC-991F-5D8AF832A19F}" type="pres">
      <dgm:prSet presAssocID="{A2D07FC9-7663-4DE7-B3C2-2A405F12AD98}" presName="bgRect" presStyleLbl="bgShp" presStyleIdx="1" presStyleCnt="5"/>
      <dgm:spPr/>
    </dgm:pt>
    <dgm:pt modelId="{A1D4BE70-DEAF-4865-BE65-0480C82A4CF3}" type="pres">
      <dgm:prSet presAssocID="{A2D07FC9-7663-4DE7-B3C2-2A405F12AD9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0777B85-69BB-434F-A992-7D4E789CA356}" type="pres">
      <dgm:prSet presAssocID="{A2D07FC9-7663-4DE7-B3C2-2A405F12AD98}" presName="spaceRect" presStyleCnt="0"/>
      <dgm:spPr/>
    </dgm:pt>
    <dgm:pt modelId="{B280781F-4783-48C9-BAC0-4C0CC62625D1}" type="pres">
      <dgm:prSet presAssocID="{A2D07FC9-7663-4DE7-B3C2-2A405F12AD98}" presName="parTx" presStyleLbl="revTx" presStyleIdx="1" presStyleCnt="5">
        <dgm:presLayoutVars>
          <dgm:chMax val="0"/>
          <dgm:chPref val="0"/>
        </dgm:presLayoutVars>
      </dgm:prSet>
      <dgm:spPr/>
    </dgm:pt>
    <dgm:pt modelId="{B51F3581-B287-4B49-977B-7DF7F9B6B7A0}" type="pres">
      <dgm:prSet presAssocID="{23B7FA3F-A124-4B4B-A357-C5015F146A99}" presName="sibTrans" presStyleCnt="0"/>
      <dgm:spPr/>
    </dgm:pt>
    <dgm:pt modelId="{7F05BC70-136F-4D94-9DA6-9086BDF30B35}" type="pres">
      <dgm:prSet presAssocID="{76085E86-2C58-44B3-ACDE-67609245BB1D}" presName="compNode" presStyleCnt="0"/>
      <dgm:spPr/>
    </dgm:pt>
    <dgm:pt modelId="{E5A2EBBC-3DD0-4923-AA23-8F4E0ADFD373}" type="pres">
      <dgm:prSet presAssocID="{76085E86-2C58-44B3-ACDE-67609245BB1D}" presName="bgRect" presStyleLbl="bgShp" presStyleIdx="2" presStyleCnt="5"/>
      <dgm:spPr/>
    </dgm:pt>
    <dgm:pt modelId="{F7FB9470-8114-4189-B6CC-642E5129A9A0}" type="pres">
      <dgm:prSet presAssocID="{76085E86-2C58-44B3-ACDE-67609245BB1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uro"/>
        </a:ext>
      </dgm:extLst>
    </dgm:pt>
    <dgm:pt modelId="{51DCE99D-E5D3-4D26-82D7-74952F5E7305}" type="pres">
      <dgm:prSet presAssocID="{76085E86-2C58-44B3-ACDE-67609245BB1D}" presName="spaceRect" presStyleCnt="0"/>
      <dgm:spPr/>
    </dgm:pt>
    <dgm:pt modelId="{BF672BEA-A101-4C72-9BD3-842F3F225D98}" type="pres">
      <dgm:prSet presAssocID="{76085E86-2C58-44B3-ACDE-67609245BB1D}" presName="parTx" presStyleLbl="revTx" presStyleIdx="2" presStyleCnt="5">
        <dgm:presLayoutVars>
          <dgm:chMax val="0"/>
          <dgm:chPref val="0"/>
        </dgm:presLayoutVars>
      </dgm:prSet>
      <dgm:spPr/>
    </dgm:pt>
    <dgm:pt modelId="{6D035C7F-5076-42DA-8F3F-8FDA051C53A1}" type="pres">
      <dgm:prSet presAssocID="{5AC001B9-0E32-4A70-8B1B-83FCB3127143}" presName="sibTrans" presStyleCnt="0"/>
      <dgm:spPr/>
    </dgm:pt>
    <dgm:pt modelId="{51E74381-5B6B-4E2E-8A2A-C4DC0A7EC97F}" type="pres">
      <dgm:prSet presAssocID="{D03A71BD-5337-4020-9185-C08F2AC331EE}" presName="compNode" presStyleCnt="0"/>
      <dgm:spPr/>
    </dgm:pt>
    <dgm:pt modelId="{8E3207F8-BB23-45C8-99EE-4D19A95DE241}" type="pres">
      <dgm:prSet presAssocID="{D03A71BD-5337-4020-9185-C08F2AC331EE}" presName="bgRect" presStyleLbl="bgShp" presStyleIdx="3" presStyleCnt="5"/>
      <dgm:spPr/>
    </dgm:pt>
    <dgm:pt modelId="{58B59F7E-A95B-46CA-B28C-58C536398017}" type="pres">
      <dgm:prSet presAssocID="{D03A71BD-5337-4020-9185-C08F2AC331E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7FBC0A38-1CE3-4FFC-B395-92C49137319A}" type="pres">
      <dgm:prSet presAssocID="{D03A71BD-5337-4020-9185-C08F2AC331EE}" presName="spaceRect" presStyleCnt="0"/>
      <dgm:spPr/>
    </dgm:pt>
    <dgm:pt modelId="{EA4F236F-F72F-454A-8A1D-60150422B7D7}" type="pres">
      <dgm:prSet presAssocID="{D03A71BD-5337-4020-9185-C08F2AC331EE}" presName="parTx" presStyleLbl="revTx" presStyleIdx="3" presStyleCnt="5">
        <dgm:presLayoutVars>
          <dgm:chMax val="0"/>
          <dgm:chPref val="0"/>
        </dgm:presLayoutVars>
      </dgm:prSet>
      <dgm:spPr/>
    </dgm:pt>
    <dgm:pt modelId="{1A7BACC2-B4F5-47A0-9468-51EC1647CF25}" type="pres">
      <dgm:prSet presAssocID="{2EC403A0-6F33-4414-8796-9629E788F439}" presName="sibTrans" presStyleCnt="0"/>
      <dgm:spPr/>
    </dgm:pt>
    <dgm:pt modelId="{36225030-6175-4A78-B880-DF8BABFE8015}" type="pres">
      <dgm:prSet presAssocID="{00C99DA6-A7F6-4A38-8552-C1F10B090796}" presName="compNode" presStyleCnt="0"/>
      <dgm:spPr/>
    </dgm:pt>
    <dgm:pt modelId="{1E48E1C4-2BC4-455D-8099-EDD530C6FE39}" type="pres">
      <dgm:prSet presAssocID="{00C99DA6-A7F6-4A38-8552-C1F10B090796}" presName="bgRect" presStyleLbl="bgShp" presStyleIdx="4" presStyleCnt="5"/>
      <dgm:spPr/>
    </dgm:pt>
    <dgm:pt modelId="{110F3211-27C7-499D-9426-8CD4EC94F953}" type="pres">
      <dgm:prSet presAssocID="{00C99DA6-A7F6-4A38-8552-C1F10B09079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EEF6F90-CF9F-4A88-B5A5-DC20258A0890}" type="pres">
      <dgm:prSet presAssocID="{00C99DA6-A7F6-4A38-8552-C1F10B090796}" presName="spaceRect" presStyleCnt="0"/>
      <dgm:spPr/>
    </dgm:pt>
    <dgm:pt modelId="{121588C0-324A-4474-839D-065C1633D99E}" type="pres">
      <dgm:prSet presAssocID="{00C99DA6-A7F6-4A38-8552-C1F10B09079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3EBF503-897D-4D2C-AC30-B2D40A89E79D}" srcId="{AB46FC53-1693-40B6-99C1-37930B860701}" destId="{D03A71BD-5337-4020-9185-C08F2AC331EE}" srcOrd="3" destOrd="0" parTransId="{AB872CCD-5FA2-48AC-9E78-E408BCE8F73F}" sibTransId="{2EC403A0-6F33-4414-8796-9629E788F439}"/>
    <dgm:cxn modelId="{926BEA13-43BE-410B-9BAC-3C98241195EC}" type="presOf" srcId="{AB46FC53-1693-40B6-99C1-37930B860701}" destId="{6E0B5D60-8EA6-46C0-BD86-6D9D852DAE49}" srcOrd="0" destOrd="0" presId="urn:microsoft.com/office/officeart/2018/2/layout/IconVerticalSolidList"/>
    <dgm:cxn modelId="{73038B14-E182-4009-8BCF-16DD3BA25075}" srcId="{AB46FC53-1693-40B6-99C1-37930B860701}" destId="{76085E86-2C58-44B3-ACDE-67609245BB1D}" srcOrd="2" destOrd="0" parTransId="{CC765934-3BF4-4EE2-87BC-BCE4A4A0515C}" sibTransId="{5AC001B9-0E32-4A70-8B1B-83FCB3127143}"/>
    <dgm:cxn modelId="{4E0A6227-EFDA-4B3D-8DBB-FDFFEC32C7A6}" type="presOf" srcId="{B9BD1056-24D8-4C8E-90B2-F5ADEDC52DD1}" destId="{7AF2D504-7D84-4E40-A57D-2D6AA84C5BD8}" srcOrd="0" destOrd="0" presId="urn:microsoft.com/office/officeart/2018/2/layout/IconVerticalSolidList"/>
    <dgm:cxn modelId="{9AD06143-FF8E-4D32-92E0-613841477A22}" srcId="{AB46FC53-1693-40B6-99C1-37930B860701}" destId="{00C99DA6-A7F6-4A38-8552-C1F10B090796}" srcOrd="4" destOrd="0" parTransId="{96BB82A7-35EC-427B-84F4-B8528C56CD11}" sibTransId="{1ADF546E-993B-4CFD-97AE-41E2DFA5F1DA}"/>
    <dgm:cxn modelId="{9EAD5443-DBF4-42BD-9442-B0123D6A06C0}" type="presOf" srcId="{A2D07FC9-7663-4DE7-B3C2-2A405F12AD98}" destId="{B280781F-4783-48C9-BAC0-4C0CC62625D1}" srcOrd="0" destOrd="0" presId="urn:microsoft.com/office/officeart/2018/2/layout/IconVerticalSolidList"/>
    <dgm:cxn modelId="{DC45934B-1D4D-49EF-88DD-8FDAE628BAB5}" type="presOf" srcId="{D03A71BD-5337-4020-9185-C08F2AC331EE}" destId="{EA4F236F-F72F-454A-8A1D-60150422B7D7}" srcOrd="0" destOrd="0" presId="urn:microsoft.com/office/officeart/2018/2/layout/IconVerticalSolidList"/>
    <dgm:cxn modelId="{29AD8F70-1625-4D61-AE57-27778ECDBB4E}" srcId="{AB46FC53-1693-40B6-99C1-37930B860701}" destId="{B9BD1056-24D8-4C8E-90B2-F5ADEDC52DD1}" srcOrd="0" destOrd="0" parTransId="{31DB2B48-2D54-4E69-8A23-9EDA57DE8328}" sibTransId="{6AE90603-13FF-4B7F-B3A3-34C0D4CEB954}"/>
    <dgm:cxn modelId="{D231D8A4-C62E-4740-A303-59C6C6FD8307}" type="presOf" srcId="{00C99DA6-A7F6-4A38-8552-C1F10B090796}" destId="{121588C0-324A-4474-839D-065C1633D99E}" srcOrd="0" destOrd="0" presId="urn:microsoft.com/office/officeart/2018/2/layout/IconVerticalSolidList"/>
    <dgm:cxn modelId="{012654AD-1340-4BE6-A3ED-93F1BAD8C9C0}" srcId="{AB46FC53-1693-40B6-99C1-37930B860701}" destId="{A2D07FC9-7663-4DE7-B3C2-2A405F12AD98}" srcOrd="1" destOrd="0" parTransId="{F247DBA7-15FA-45BD-BA24-B8462AC4C880}" sibTransId="{23B7FA3F-A124-4B4B-A357-C5015F146A99}"/>
    <dgm:cxn modelId="{0C8925E0-B93A-4224-9BA5-57DEFBD6A09E}" type="presOf" srcId="{76085E86-2C58-44B3-ACDE-67609245BB1D}" destId="{BF672BEA-A101-4C72-9BD3-842F3F225D98}" srcOrd="0" destOrd="0" presId="urn:microsoft.com/office/officeart/2018/2/layout/IconVerticalSolidList"/>
    <dgm:cxn modelId="{A1C5ACE3-732A-4CD4-9178-17FE479F0BF1}" type="presParOf" srcId="{6E0B5D60-8EA6-46C0-BD86-6D9D852DAE49}" destId="{8D924A67-000A-451E-B00F-7FCCBB9771B9}" srcOrd="0" destOrd="0" presId="urn:microsoft.com/office/officeart/2018/2/layout/IconVerticalSolidList"/>
    <dgm:cxn modelId="{AF7C32D0-D6D3-4559-B3BA-B404993FAFD8}" type="presParOf" srcId="{8D924A67-000A-451E-B00F-7FCCBB9771B9}" destId="{7FF52166-E2BF-4BA0-8BB1-390CFF77C349}" srcOrd="0" destOrd="0" presId="urn:microsoft.com/office/officeart/2018/2/layout/IconVerticalSolidList"/>
    <dgm:cxn modelId="{88BAA507-A669-4C19-8D6E-EEF9FA4B6C33}" type="presParOf" srcId="{8D924A67-000A-451E-B00F-7FCCBB9771B9}" destId="{21DA24AA-7FEC-43C1-A171-15BD30F5459E}" srcOrd="1" destOrd="0" presId="urn:microsoft.com/office/officeart/2018/2/layout/IconVerticalSolidList"/>
    <dgm:cxn modelId="{848FB8D0-5F2A-47FB-B884-F0E2720CF422}" type="presParOf" srcId="{8D924A67-000A-451E-B00F-7FCCBB9771B9}" destId="{6B99DE5D-EB04-442F-B592-4704B0AD9E4F}" srcOrd="2" destOrd="0" presId="urn:microsoft.com/office/officeart/2018/2/layout/IconVerticalSolidList"/>
    <dgm:cxn modelId="{67B3593E-25F7-43FE-8292-EDE1F6B21FB2}" type="presParOf" srcId="{8D924A67-000A-451E-B00F-7FCCBB9771B9}" destId="{7AF2D504-7D84-4E40-A57D-2D6AA84C5BD8}" srcOrd="3" destOrd="0" presId="urn:microsoft.com/office/officeart/2018/2/layout/IconVerticalSolidList"/>
    <dgm:cxn modelId="{60DBFBBC-6521-47F7-9107-1298EE06A085}" type="presParOf" srcId="{6E0B5D60-8EA6-46C0-BD86-6D9D852DAE49}" destId="{79E722E0-F575-4FA6-8584-866DE6026DF7}" srcOrd="1" destOrd="0" presId="urn:microsoft.com/office/officeart/2018/2/layout/IconVerticalSolidList"/>
    <dgm:cxn modelId="{F2DE75B1-1E17-4B21-BCC3-801A03A524E6}" type="presParOf" srcId="{6E0B5D60-8EA6-46C0-BD86-6D9D852DAE49}" destId="{4BC126F7-A2CD-44FC-8D56-FDE96A3CEA8B}" srcOrd="2" destOrd="0" presId="urn:microsoft.com/office/officeart/2018/2/layout/IconVerticalSolidList"/>
    <dgm:cxn modelId="{B9B0DEDD-151C-402D-9FDC-170AABFE2002}" type="presParOf" srcId="{4BC126F7-A2CD-44FC-8D56-FDE96A3CEA8B}" destId="{E2BF802E-82B6-43BC-991F-5D8AF832A19F}" srcOrd="0" destOrd="0" presId="urn:microsoft.com/office/officeart/2018/2/layout/IconVerticalSolidList"/>
    <dgm:cxn modelId="{8B01A6C7-DAF7-420E-8353-2D29348C6D3F}" type="presParOf" srcId="{4BC126F7-A2CD-44FC-8D56-FDE96A3CEA8B}" destId="{A1D4BE70-DEAF-4865-BE65-0480C82A4CF3}" srcOrd="1" destOrd="0" presId="urn:microsoft.com/office/officeart/2018/2/layout/IconVerticalSolidList"/>
    <dgm:cxn modelId="{3D6E4CFA-6F7C-49E6-AE7F-95ED3CBA9C29}" type="presParOf" srcId="{4BC126F7-A2CD-44FC-8D56-FDE96A3CEA8B}" destId="{90777B85-69BB-434F-A992-7D4E789CA356}" srcOrd="2" destOrd="0" presId="urn:microsoft.com/office/officeart/2018/2/layout/IconVerticalSolidList"/>
    <dgm:cxn modelId="{83B3EF8D-C94C-4D9E-A105-6B054E916B75}" type="presParOf" srcId="{4BC126F7-A2CD-44FC-8D56-FDE96A3CEA8B}" destId="{B280781F-4783-48C9-BAC0-4C0CC62625D1}" srcOrd="3" destOrd="0" presId="urn:microsoft.com/office/officeart/2018/2/layout/IconVerticalSolidList"/>
    <dgm:cxn modelId="{45394575-63FB-4FD1-B83C-C072D626FCD6}" type="presParOf" srcId="{6E0B5D60-8EA6-46C0-BD86-6D9D852DAE49}" destId="{B51F3581-B287-4B49-977B-7DF7F9B6B7A0}" srcOrd="3" destOrd="0" presId="urn:microsoft.com/office/officeart/2018/2/layout/IconVerticalSolidList"/>
    <dgm:cxn modelId="{A8B86CDC-7241-4AB6-83B5-5CD5F4FFC35F}" type="presParOf" srcId="{6E0B5D60-8EA6-46C0-BD86-6D9D852DAE49}" destId="{7F05BC70-136F-4D94-9DA6-9086BDF30B35}" srcOrd="4" destOrd="0" presId="urn:microsoft.com/office/officeart/2018/2/layout/IconVerticalSolidList"/>
    <dgm:cxn modelId="{9DF3CE12-DC21-4B2B-BEE4-759FCE6D570D}" type="presParOf" srcId="{7F05BC70-136F-4D94-9DA6-9086BDF30B35}" destId="{E5A2EBBC-3DD0-4923-AA23-8F4E0ADFD373}" srcOrd="0" destOrd="0" presId="urn:microsoft.com/office/officeart/2018/2/layout/IconVerticalSolidList"/>
    <dgm:cxn modelId="{D55C2AEA-B8D7-474E-B346-F3322AE9E3DE}" type="presParOf" srcId="{7F05BC70-136F-4D94-9DA6-9086BDF30B35}" destId="{F7FB9470-8114-4189-B6CC-642E5129A9A0}" srcOrd="1" destOrd="0" presId="urn:microsoft.com/office/officeart/2018/2/layout/IconVerticalSolidList"/>
    <dgm:cxn modelId="{1B80A14D-70E3-4F1A-B3EE-65BF05BA7D13}" type="presParOf" srcId="{7F05BC70-136F-4D94-9DA6-9086BDF30B35}" destId="{51DCE99D-E5D3-4D26-82D7-74952F5E7305}" srcOrd="2" destOrd="0" presId="urn:microsoft.com/office/officeart/2018/2/layout/IconVerticalSolidList"/>
    <dgm:cxn modelId="{CD0C470E-3540-4508-BC99-DFB4B7E1AC95}" type="presParOf" srcId="{7F05BC70-136F-4D94-9DA6-9086BDF30B35}" destId="{BF672BEA-A101-4C72-9BD3-842F3F225D98}" srcOrd="3" destOrd="0" presId="urn:microsoft.com/office/officeart/2018/2/layout/IconVerticalSolidList"/>
    <dgm:cxn modelId="{B804985E-DE4E-4F72-A3C9-F98A27C01DA2}" type="presParOf" srcId="{6E0B5D60-8EA6-46C0-BD86-6D9D852DAE49}" destId="{6D035C7F-5076-42DA-8F3F-8FDA051C53A1}" srcOrd="5" destOrd="0" presId="urn:microsoft.com/office/officeart/2018/2/layout/IconVerticalSolidList"/>
    <dgm:cxn modelId="{2426CF41-33E8-4C5E-A46C-62F2247717CC}" type="presParOf" srcId="{6E0B5D60-8EA6-46C0-BD86-6D9D852DAE49}" destId="{51E74381-5B6B-4E2E-8A2A-C4DC0A7EC97F}" srcOrd="6" destOrd="0" presId="urn:microsoft.com/office/officeart/2018/2/layout/IconVerticalSolidList"/>
    <dgm:cxn modelId="{25D61631-68E9-4E01-8D12-77096DF50CA4}" type="presParOf" srcId="{51E74381-5B6B-4E2E-8A2A-C4DC0A7EC97F}" destId="{8E3207F8-BB23-45C8-99EE-4D19A95DE241}" srcOrd="0" destOrd="0" presId="urn:microsoft.com/office/officeart/2018/2/layout/IconVerticalSolidList"/>
    <dgm:cxn modelId="{960DDF0C-5417-48FA-9785-3BC002B1521D}" type="presParOf" srcId="{51E74381-5B6B-4E2E-8A2A-C4DC0A7EC97F}" destId="{58B59F7E-A95B-46CA-B28C-58C536398017}" srcOrd="1" destOrd="0" presId="urn:microsoft.com/office/officeart/2018/2/layout/IconVerticalSolidList"/>
    <dgm:cxn modelId="{316AF6DA-A6B6-4386-B5CE-C25DA04832CD}" type="presParOf" srcId="{51E74381-5B6B-4E2E-8A2A-C4DC0A7EC97F}" destId="{7FBC0A38-1CE3-4FFC-B395-92C49137319A}" srcOrd="2" destOrd="0" presId="urn:microsoft.com/office/officeart/2018/2/layout/IconVerticalSolidList"/>
    <dgm:cxn modelId="{2F59E61D-9B12-41B9-BDE9-1B7DCE2E46DF}" type="presParOf" srcId="{51E74381-5B6B-4E2E-8A2A-C4DC0A7EC97F}" destId="{EA4F236F-F72F-454A-8A1D-60150422B7D7}" srcOrd="3" destOrd="0" presId="urn:microsoft.com/office/officeart/2018/2/layout/IconVerticalSolidList"/>
    <dgm:cxn modelId="{26998809-5A8F-4D1A-98C1-308E0E857804}" type="presParOf" srcId="{6E0B5D60-8EA6-46C0-BD86-6D9D852DAE49}" destId="{1A7BACC2-B4F5-47A0-9468-51EC1647CF25}" srcOrd="7" destOrd="0" presId="urn:microsoft.com/office/officeart/2018/2/layout/IconVerticalSolidList"/>
    <dgm:cxn modelId="{779017F6-4360-4B4A-87A4-CB4F6829C7B4}" type="presParOf" srcId="{6E0B5D60-8EA6-46C0-BD86-6D9D852DAE49}" destId="{36225030-6175-4A78-B880-DF8BABFE8015}" srcOrd="8" destOrd="0" presId="urn:microsoft.com/office/officeart/2018/2/layout/IconVerticalSolidList"/>
    <dgm:cxn modelId="{6420ED8F-954E-490A-9B99-FAA9E31B6FC9}" type="presParOf" srcId="{36225030-6175-4A78-B880-DF8BABFE8015}" destId="{1E48E1C4-2BC4-455D-8099-EDD530C6FE39}" srcOrd="0" destOrd="0" presId="urn:microsoft.com/office/officeart/2018/2/layout/IconVerticalSolidList"/>
    <dgm:cxn modelId="{E74C84EE-2FE1-4B7C-BFC1-68E4EC8E17D4}" type="presParOf" srcId="{36225030-6175-4A78-B880-DF8BABFE8015}" destId="{110F3211-27C7-499D-9426-8CD4EC94F953}" srcOrd="1" destOrd="0" presId="urn:microsoft.com/office/officeart/2018/2/layout/IconVerticalSolidList"/>
    <dgm:cxn modelId="{C0655B8D-60DA-4A10-849D-C568EBA8DA18}" type="presParOf" srcId="{36225030-6175-4A78-B880-DF8BABFE8015}" destId="{5EEF6F90-CF9F-4A88-B5A5-DC20258A0890}" srcOrd="2" destOrd="0" presId="urn:microsoft.com/office/officeart/2018/2/layout/IconVerticalSolidList"/>
    <dgm:cxn modelId="{1EE43A4D-D51E-4FBD-8174-5F42CC8FEF02}" type="presParOf" srcId="{36225030-6175-4A78-B880-DF8BABFE8015}" destId="{121588C0-324A-4474-839D-065C1633D99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A696EB-FC6A-4DA8-BDEF-EE0D714035F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5BE887C-274D-46A5-9DAE-6DDF95CDD531}">
      <dgm:prSet/>
      <dgm:spPr/>
      <dgm:t>
        <a:bodyPr/>
        <a:lstStyle/>
        <a:p>
          <a:r>
            <a:rPr lang="pt-PT" b="1"/>
            <a:t>Amesterdão</a:t>
          </a:r>
          <a:r>
            <a:rPr lang="en-US"/>
            <a:t> – </a:t>
          </a:r>
          <a:r>
            <a:rPr lang="en-US" i="1"/>
            <a:t>“tech startups consist of about 70% foreigners (mainly from Brazil, France, Turkey, Ukraine and India).”</a:t>
          </a:r>
          <a:endParaRPr lang="en-US"/>
        </a:p>
      </dgm:t>
    </dgm:pt>
    <dgm:pt modelId="{8DC6F3B6-77A1-4C11-A698-25BEE6087AC0}" type="parTrans" cxnId="{5F1F5ECB-1EE1-4B14-BB12-33286B0209C6}">
      <dgm:prSet/>
      <dgm:spPr/>
      <dgm:t>
        <a:bodyPr/>
        <a:lstStyle/>
        <a:p>
          <a:endParaRPr lang="en-US"/>
        </a:p>
      </dgm:t>
    </dgm:pt>
    <dgm:pt modelId="{AACA9474-9692-4A28-86F5-813056A51DE6}" type="sibTrans" cxnId="{5F1F5ECB-1EE1-4B14-BB12-33286B0209C6}">
      <dgm:prSet/>
      <dgm:spPr/>
      <dgm:t>
        <a:bodyPr/>
        <a:lstStyle/>
        <a:p>
          <a:endParaRPr lang="en-US"/>
        </a:p>
      </dgm:t>
    </dgm:pt>
    <dgm:pt modelId="{5847C59E-6ED1-49FF-9360-75557F74ADE5}">
      <dgm:prSet/>
      <dgm:spPr/>
      <dgm:t>
        <a:bodyPr/>
        <a:lstStyle/>
        <a:p>
          <a:r>
            <a:rPr lang="en-US" b="1"/>
            <a:t>Helsínquia</a:t>
          </a:r>
          <a:r>
            <a:rPr lang="en-US" i="1"/>
            <a:t> </a:t>
          </a:r>
          <a:r>
            <a:rPr lang="en-US"/>
            <a:t>–</a:t>
          </a:r>
          <a:r>
            <a:rPr lang="en-US" i="1"/>
            <a:t> “Finland currently lacks over 7.000 software developers (most in the capital). The need is estimated to grow to 15.000 unfilled positions in 2020.”</a:t>
          </a:r>
          <a:endParaRPr lang="en-US"/>
        </a:p>
      </dgm:t>
    </dgm:pt>
    <dgm:pt modelId="{3A2ED083-0A31-46EC-93F9-33DA35747765}" type="parTrans" cxnId="{0173039B-824D-4DFB-AA60-0442AE911D91}">
      <dgm:prSet/>
      <dgm:spPr/>
      <dgm:t>
        <a:bodyPr/>
        <a:lstStyle/>
        <a:p>
          <a:endParaRPr lang="en-US"/>
        </a:p>
      </dgm:t>
    </dgm:pt>
    <dgm:pt modelId="{79B6ABDC-39D7-4140-8239-C2E0AB778D0C}" type="sibTrans" cxnId="{0173039B-824D-4DFB-AA60-0442AE911D91}">
      <dgm:prSet/>
      <dgm:spPr/>
      <dgm:t>
        <a:bodyPr/>
        <a:lstStyle/>
        <a:p>
          <a:endParaRPr lang="en-US"/>
        </a:p>
      </dgm:t>
    </dgm:pt>
    <dgm:pt modelId="{0981B2F9-5683-47BA-AC4E-935E4CE7B382}">
      <dgm:prSet/>
      <dgm:spPr/>
      <dgm:t>
        <a:bodyPr/>
        <a:lstStyle/>
        <a:p>
          <a:r>
            <a:rPr lang="en-US" b="1"/>
            <a:t>Copenhaga</a:t>
          </a:r>
          <a:r>
            <a:rPr lang="en-US" i="1"/>
            <a:t> </a:t>
          </a:r>
          <a:r>
            <a:rPr lang="en-US"/>
            <a:t>–</a:t>
          </a:r>
          <a:r>
            <a:rPr lang="en-US" i="1"/>
            <a:t> “the Danish government estimates that by 2030, Denmark will be 19.000 IT &amp; electronics specialists short, most of them in Copenhagen.”</a:t>
          </a:r>
          <a:endParaRPr lang="en-US"/>
        </a:p>
      </dgm:t>
    </dgm:pt>
    <dgm:pt modelId="{ABB8C2AA-27DC-459D-B4FB-2CED4E1DA778}" type="parTrans" cxnId="{A880AF8D-3785-448E-8339-0B57C4B501CB}">
      <dgm:prSet/>
      <dgm:spPr/>
      <dgm:t>
        <a:bodyPr/>
        <a:lstStyle/>
        <a:p>
          <a:endParaRPr lang="en-US"/>
        </a:p>
      </dgm:t>
    </dgm:pt>
    <dgm:pt modelId="{E2AA55E3-8F62-4312-B7C8-D47F31D8B321}" type="sibTrans" cxnId="{A880AF8D-3785-448E-8339-0B57C4B501CB}">
      <dgm:prSet/>
      <dgm:spPr/>
      <dgm:t>
        <a:bodyPr/>
        <a:lstStyle/>
        <a:p>
          <a:endParaRPr lang="en-US"/>
        </a:p>
      </dgm:t>
    </dgm:pt>
    <dgm:pt modelId="{7CF251B3-2665-460F-A412-0661F9717376}" type="pres">
      <dgm:prSet presAssocID="{C1A696EB-FC6A-4DA8-BDEF-EE0D714035F3}" presName="vert0" presStyleCnt="0">
        <dgm:presLayoutVars>
          <dgm:dir/>
          <dgm:animOne val="branch"/>
          <dgm:animLvl val="lvl"/>
        </dgm:presLayoutVars>
      </dgm:prSet>
      <dgm:spPr/>
    </dgm:pt>
    <dgm:pt modelId="{59ED7D8E-6563-47BD-8C81-EEFDB872BFE7}" type="pres">
      <dgm:prSet presAssocID="{55BE887C-274D-46A5-9DAE-6DDF95CDD531}" presName="thickLine" presStyleLbl="alignNode1" presStyleIdx="0" presStyleCnt="3"/>
      <dgm:spPr/>
    </dgm:pt>
    <dgm:pt modelId="{62D778EA-1C7D-4CBB-9BB7-146BAD310F7F}" type="pres">
      <dgm:prSet presAssocID="{55BE887C-274D-46A5-9DAE-6DDF95CDD531}" presName="horz1" presStyleCnt="0"/>
      <dgm:spPr/>
    </dgm:pt>
    <dgm:pt modelId="{E8EA514D-D0C9-42FF-AF02-30E516C17D57}" type="pres">
      <dgm:prSet presAssocID="{55BE887C-274D-46A5-9DAE-6DDF95CDD531}" presName="tx1" presStyleLbl="revTx" presStyleIdx="0" presStyleCnt="3"/>
      <dgm:spPr/>
    </dgm:pt>
    <dgm:pt modelId="{F5966D06-7CD6-47C9-AD9D-D9BDB66662BD}" type="pres">
      <dgm:prSet presAssocID="{55BE887C-274D-46A5-9DAE-6DDF95CDD531}" presName="vert1" presStyleCnt="0"/>
      <dgm:spPr/>
    </dgm:pt>
    <dgm:pt modelId="{4DD2A03E-F78F-4F14-9C1C-ED5F928446AC}" type="pres">
      <dgm:prSet presAssocID="{5847C59E-6ED1-49FF-9360-75557F74ADE5}" presName="thickLine" presStyleLbl="alignNode1" presStyleIdx="1" presStyleCnt="3"/>
      <dgm:spPr/>
    </dgm:pt>
    <dgm:pt modelId="{A50E6282-49B5-44F6-A1CF-AEFE1E5EA591}" type="pres">
      <dgm:prSet presAssocID="{5847C59E-6ED1-49FF-9360-75557F74ADE5}" presName="horz1" presStyleCnt="0"/>
      <dgm:spPr/>
    </dgm:pt>
    <dgm:pt modelId="{BBF122FE-21B1-405C-A929-C07C5692839A}" type="pres">
      <dgm:prSet presAssocID="{5847C59E-6ED1-49FF-9360-75557F74ADE5}" presName="tx1" presStyleLbl="revTx" presStyleIdx="1" presStyleCnt="3"/>
      <dgm:spPr/>
    </dgm:pt>
    <dgm:pt modelId="{96058161-C73F-4B74-926C-C49D8D3A811A}" type="pres">
      <dgm:prSet presAssocID="{5847C59E-6ED1-49FF-9360-75557F74ADE5}" presName="vert1" presStyleCnt="0"/>
      <dgm:spPr/>
    </dgm:pt>
    <dgm:pt modelId="{E0D88D51-A971-44CD-85DE-F29ABB3612A4}" type="pres">
      <dgm:prSet presAssocID="{0981B2F9-5683-47BA-AC4E-935E4CE7B382}" presName="thickLine" presStyleLbl="alignNode1" presStyleIdx="2" presStyleCnt="3"/>
      <dgm:spPr/>
    </dgm:pt>
    <dgm:pt modelId="{FB013FFF-B20B-4410-B92A-191A32C19528}" type="pres">
      <dgm:prSet presAssocID="{0981B2F9-5683-47BA-AC4E-935E4CE7B382}" presName="horz1" presStyleCnt="0"/>
      <dgm:spPr/>
    </dgm:pt>
    <dgm:pt modelId="{5A236CA7-D264-4DCE-BCD6-4AF45B7EC893}" type="pres">
      <dgm:prSet presAssocID="{0981B2F9-5683-47BA-AC4E-935E4CE7B382}" presName="tx1" presStyleLbl="revTx" presStyleIdx="2" presStyleCnt="3"/>
      <dgm:spPr/>
    </dgm:pt>
    <dgm:pt modelId="{9EC025B3-6AD0-468E-A2CC-BE2016719907}" type="pres">
      <dgm:prSet presAssocID="{0981B2F9-5683-47BA-AC4E-935E4CE7B382}" presName="vert1" presStyleCnt="0"/>
      <dgm:spPr/>
    </dgm:pt>
  </dgm:ptLst>
  <dgm:cxnLst>
    <dgm:cxn modelId="{2C1AAA7C-D81D-400D-9E27-B5BAEC59DDA4}" type="presOf" srcId="{55BE887C-274D-46A5-9DAE-6DDF95CDD531}" destId="{E8EA514D-D0C9-42FF-AF02-30E516C17D57}" srcOrd="0" destOrd="0" presId="urn:microsoft.com/office/officeart/2008/layout/LinedList"/>
    <dgm:cxn modelId="{A880AF8D-3785-448E-8339-0B57C4B501CB}" srcId="{C1A696EB-FC6A-4DA8-BDEF-EE0D714035F3}" destId="{0981B2F9-5683-47BA-AC4E-935E4CE7B382}" srcOrd="2" destOrd="0" parTransId="{ABB8C2AA-27DC-459D-B4FB-2CED4E1DA778}" sibTransId="{E2AA55E3-8F62-4312-B7C8-D47F31D8B321}"/>
    <dgm:cxn modelId="{0173039B-824D-4DFB-AA60-0442AE911D91}" srcId="{C1A696EB-FC6A-4DA8-BDEF-EE0D714035F3}" destId="{5847C59E-6ED1-49FF-9360-75557F74ADE5}" srcOrd="1" destOrd="0" parTransId="{3A2ED083-0A31-46EC-93F9-33DA35747765}" sibTransId="{79B6ABDC-39D7-4140-8239-C2E0AB778D0C}"/>
    <dgm:cxn modelId="{42708BB0-C612-4782-B9EF-960BD3CE418E}" type="presOf" srcId="{0981B2F9-5683-47BA-AC4E-935E4CE7B382}" destId="{5A236CA7-D264-4DCE-BCD6-4AF45B7EC893}" srcOrd="0" destOrd="0" presId="urn:microsoft.com/office/officeart/2008/layout/LinedList"/>
    <dgm:cxn modelId="{D0CDA6BE-973C-4849-B1E9-E5CDC916B92C}" type="presOf" srcId="{C1A696EB-FC6A-4DA8-BDEF-EE0D714035F3}" destId="{7CF251B3-2665-460F-A412-0661F9717376}" srcOrd="0" destOrd="0" presId="urn:microsoft.com/office/officeart/2008/layout/LinedList"/>
    <dgm:cxn modelId="{5F1F5ECB-1EE1-4B14-BB12-33286B0209C6}" srcId="{C1A696EB-FC6A-4DA8-BDEF-EE0D714035F3}" destId="{55BE887C-274D-46A5-9DAE-6DDF95CDD531}" srcOrd="0" destOrd="0" parTransId="{8DC6F3B6-77A1-4C11-A698-25BEE6087AC0}" sibTransId="{AACA9474-9692-4A28-86F5-813056A51DE6}"/>
    <dgm:cxn modelId="{76739CE7-FD92-4707-B8CA-495CBD9483A5}" type="presOf" srcId="{5847C59E-6ED1-49FF-9360-75557F74ADE5}" destId="{BBF122FE-21B1-405C-A929-C07C5692839A}" srcOrd="0" destOrd="0" presId="urn:microsoft.com/office/officeart/2008/layout/LinedList"/>
    <dgm:cxn modelId="{D8101616-95FD-4922-A7BE-FD58E921777A}" type="presParOf" srcId="{7CF251B3-2665-460F-A412-0661F9717376}" destId="{59ED7D8E-6563-47BD-8C81-EEFDB872BFE7}" srcOrd="0" destOrd="0" presId="urn:microsoft.com/office/officeart/2008/layout/LinedList"/>
    <dgm:cxn modelId="{B65EAD04-CAF7-4944-BE83-5BB324547F97}" type="presParOf" srcId="{7CF251B3-2665-460F-A412-0661F9717376}" destId="{62D778EA-1C7D-4CBB-9BB7-146BAD310F7F}" srcOrd="1" destOrd="0" presId="urn:microsoft.com/office/officeart/2008/layout/LinedList"/>
    <dgm:cxn modelId="{2ED7EE1E-3D77-40F1-BBE3-9F817B6BC6CB}" type="presParOf" srcId="{62D778EA-1C7D-4CBB-9BB7-146BAD310F7F}" destId="{E8EA514D-D0C9-42FF-AF02-30E516C17D57}" srcOrd="0" destOrd="0" presId="urn:microsoft.com/office/officeart/2008/layout/LinedList"/>
    <dgm:cxn modelId="{4F07394F-EA96-4829-A10F-F53ECC32ED04}" type="presParOf" srcId="{62D778EA-1C7D-4CBB-9BB7-146BAD310F7F}" destId="{F5966D06-7CD6-47C9-AD9D-D9BDB66662BD}" srcOrd="1" destOrd="0" presId="urn:microsoft.com/office/officeart/2008/layout/LinedList"/>
    <dgm:cxn modelId="{211C8198-0317-42A8-A9F6-C461E05ADA4D}" type="presParOf" srcId="{7CF251B3-2665-460F-A412-0661F9717376}" destId="{4DD2A03E-F78F-4F14-9C1C-ED5F928446AC}" srcOrd="2" destOrd="0" presId="urn:microsoft.com/office/officeart/2008/layout/LinedList"/>
    <dgm:cxn modelId="{C2C14A2A-3BE5-45C0-8EF4-2B43B7DB6436}" type="presParOf" srcId="{7CF251B3-2665-460F-A412-0661F9717376}" destId="{A50E6282-49B5-44F6-A1CF-AEFE1E5EA591}" srcOrd="3" destOrd="0" presId="urn:microsoft.com/office/officeart/2008/layout/LinedList"/>
    <dgm:cxn modelId="{4C826A61-19C9-400D-96D4-BFB8A68B47FA}" type="presParOf" srcId="{A50E6282-49B5-44F6-A1CF-AEFE1E5EA591}" destId="{BBF122FE-21B1-405C-A929-C07C5692839A}" srcOrd="0" destOrd="0" presId="urn:microsoft.com/office/officeart/2008/layout/LinedList"/>
    <dgm:cxn modelId="{1B0B62B1-C958-4FC5-A4FF-01A098E61807}" type="presParOf" srcId="{A50E6282-49B5-44F6-A1CF-AEFE1E5EA591}" destId="{96058161-C73F-4B74-926C-C49D8D3A811A}" srcOrd="1" destOrd="0" presId="urn:microsoft.com/office/officeart/2008/layout/LinedList"/>
    <dgm:cxn modelId="{A43DAC74-2BA8-4EAC-BC1B-1F2A41DB7ABE}" type="presParOf" srcId="{7CF251B3-2665-460F-A412-0661F9717376}" destId="{E0D88D51-A971-44CD-85DE-F29ABB3612A4}" srcOrd="4" destOrd="0" presId="urn:microsoft.com/office/officeart/2008/layout/LinedList"/>
    <dgm:cxn modelId="{5EDA4813-DE97-4C03-B51C-8E62E6AE0911}" type="presParOf" srcId="{7CF251B3-2665-460F-A412-0661F9717376}" destId="{FB013FFF-B20B-4410-B92A-191A32C19528}" srcOrd="5" destOrd="0" presId="urn:microsoft.com/office/officeart/2008/layout/LinedList"/>
    <dgm:cxn modelId="{6192F68F-94E6-4509-B9E1-356B39F958F7}" type="presParOf" srcId="{FB013FFF-B20B-4410-B92A-191A32C19528}" destId="{5A236CA7-D264-4DCE-BCD6-4AF45B7EC893}" srcOrd="0" destOrd="0" presId="urn:microsoft.com/office/officeart/2008/layout/LinedList"/>
    <dgm:cxn modelId="{20BA7541-C843-49AE-85F8-AB93F72FDA25}" type="presParOf" srcId="{FB013FFF-B20B-4410-B92A-191A32C19528}" destId="{9EC025B3-6AD0-468E-A2CC-BE201671990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A696EB-FC6A-4DA8-BDEF-EE0D714035F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5BE887C-274D-46A5-9DAE-6DDF95CDD531}">
      <dgm:prSet/>
      <dgm:spPr/>
      <dgm:t>
        <a:bodyPr/>
        <a:lstStyle/>
        <a:p>
          <a:r>
            <a:rPr lang="pt-PT" b="1" dirty="0"/>
            <a:t>Munique</a:t>
          </a:r>
          <a:r>
            <a:rPr lang="en-US" dirty="0"/>
            <a:t> – </a:t>
          </a:r>
          <a:r>
            <a:rPr lang="en-US" i="1" dirty="0"/>
            <a:t>“there is a serious shortage of IT professionals, a problem that manifests itself in almost all regions of Germany. In Munich and Cologne, the problem is most crucial.”</a:t>
          </a:r>
        </a:p>
      </dgm:t>
    </dgm:pt>
    <dgm:pt modelId="{8DC6F3B6-77A1-4C11-A698-25BEE6087AC0}" type="parTrans" cxnId="{5F1F5ECB-1EE1-4B14-BB12-33286B0209C6}">
      <dgm:prSet/>
      <dgm:spPr/>
      <dgm:t>
        <a:bodyPr/>
        <a:lstStyle/>
        <a:p>
          <a:endParaRPr lang="en-US"/>
        </a:p>
      </dgm:t>
    </dgm:pt>
    <dgm:pt modelId="{AACA9474-9692-4A28-86F5-813056A51DE6}" type="sibTrans" cxnId="{5F1F5ECB-1EE1-4B14-BB12-33286B0209C6}">
      <dgm:prSet/>
      <dgm:spPr/>
      <dgm:t>
        <a:bodyPr/>
        <a:lstStyle/>
        <a:p>
          <a:endParaRPr lang="en-US"/>
        </a:p>
      </dgm:t>
    </dgm:pt>
    <dgm:pt modelId="{5847C59E-6ED1-49FF-9360-75557F74ADE5}">
      <dgm:prSet/>
      <dgm:spPr/>
      <dgm:t>
        <a:bodyPr/>
        <a:lstStyle/>
        <a:p>
          <a:r>
            <a:rPr lang="pt-PT" b="1" noProof="0" dirty="0"/>
            <a:t>Milão</a:t>
          </a:r>
          <a:r>
            <a:rPr lang="en-US" i="1" dirty="0"/>
            <a:t> </a:t>
          </a:r>
          <a:r>
            <a:rPr lang="en-US" dirty="0"/>
            <a:t>–</a:t>
          </a:r>
          <a:r>
            <a:rPr lang="en-US" i="1" dirty="0"/>
            <a:t> “in Italy, more than 30.000 of all vacancies for software developers and analysts were unfilled in 2016, with Milan accounting for 20%+.”</a:t>
          </a:r>
        </a:p>
      </dgm:t>
    </dgm:pt>
    <dgm:pt modelId="{3A2ED083-0A31-46EC-93F9-33DA35747765}" type="parTrans" cxnId="{0173039B-824D-4DFB-AA60-0442AE911D91}">
      <dgm:prSet/>
      <dgm:spPr/>
      <dgm:t>
        <a:bodyPr/>
        <a:lstStyle/>
        <a:p>
          <a:endParaRPr lang="en-US"/>
        </a:p>
      </dgm:t>
    </dgm:pt>
    <dgm:pt modelId="{79B6ABDC-39D7-4140-8239-C2E0AB778D0C}" type="sibTrans" cxnId="{0173039B-824D-4DFB-AA60-0442AE911D91}">
      <dgm:prSet/>
      <dgm:spPr/>
      <dgm:t>
        <a:bodyPr/>
        <a:lstStyle/>
        <a:p>
          <a:endParaRPr lang="en-US"/>
        </a:p>
      </dgm:t>
    </dgm:pt>
    <dgm:pt modelId="{0981B2F9-5683-47BA-AC4E-935E4CE7B382}">
      <dgm:prSet/>
      <dgm:spPr/>
      <dgm:t>
        <a:bodyPr/>
        <a:lstStyle/>
        <a:p>
          <a:r>
            <a:rPr lang="en-US" b="1" dirty="0"/>
            <a:t>Singapura</a:t>
          </a:r>
          <a:r>
            <a:rPr lang="en-US" i="1" dirty="0"/>
            <a:t> </a:t>
          </a:r>
          <a:r>
            <a:rPr lang="en-US" dirty="0"/>
            <a:t>–</a:t>
          </a:r>
          <a:r>
            <a:rPr lang="en-US" i="1" dirty="0"/>
            <a:t> “42.000 IT professionals will be needed over next 3 years.” (2018-2021)</a:t>
          </a:r>
        </a:p>
      </dgm:t>
    </dgm:pt>
    <dgm:pt modelId="{ABB8C2AA-27DC-459D-B4FB-2CED4E1DA778}" type="parTrans" cxnId="{A880AF8D-3785-448E-8339-0B57C4B501CB}">
      <dgm:prSet/>
      <dgm:spPr/>
      <dgm:t>
        <a:bodyPr/>
        <a:lstStyle/>
        <a:p>
          <a:endParaRPr lang="en-US"/>
        </a:p>
      </dgm:t>
    </dgm:pt>
    <dgm:pt modelId="{E2AA55E3-8F62-4312-B7C8-D47F31D8B321}" type="sibTrans" cxnId="{A880AF8D-3785-448E-8339-0B57C4B501CB}">
      <dgm:prSet/>
      <dgm:spPr/>
      <dgm:t>
        <a:bodyPr/>
        <a:lstStyle/>
        <a:p>
          <a:endParaRPr lang="en-US"/>
        </a:p>
      </dgm:t>
    </dgm:pt>
    <dgm:pt modelId="{7CF251B3-2665-460F-A412-0661F9717376}" type="pres">
      <dgm:prSet presAssocID="{C1A696EB-FC6A-4DA8-BDEF-EE0D714035F3}" presName="vert0" presStyleCnt="0">
        <dgm:presLayoutVars>
          <dgm:dir/>
          <dgm:animOne val="branch"/>
          <dgm:animLvl val="lvl"/>
        </dgm:presLayoutVars>
      </dgm:prSet>
      <dgm:spPr/>
    </dgm:pt>
    <dgm:pt modelId="{59ED7D8E-6563-47BD-8C81-EEFDB872BFE7}" type="pres">
      <dgm:prSet presAssocID="{55BE887C-274D-46A5-9DAE-6DDF95CDD531}" presName="thickLine" presStyleLbl="alignNode1" presStyleIdx="0" presStyleCnt="3"/>
      <dgm:spPr/>
    </dgm:pt>
    <dgm:pt modelId="{62D778EA-1C7D-4CBB-9BB7-146BAD310F7F}" type="pres">
      <dgm:prSet presAssocID="{55BE887C-274D-46A5-9DAE-6DDF95CDD531}" presName="horz1" presStyleCnt="0"/>
      <dgm:spPr/>
    </dgm:pt>
    <dgm:pt modelId="{E8EA514D-D0C9-42FF-AF02-30E516C17D57}" type="pres">
      <dgm:prSet presAssocID="{55BE887C-274D-46A5-9DAE-6DDF95CDD531}" presName="tx1" presStyleLbl="revTx" presStyleIdx="0" presStyleCnt="3"/>
      <dgm:spPr/>
    </dgm:pt>
    <dgm:pt modelId="{F5966D06-7CD6-47C9-AD9D-D9BDB66662BD}" type="pres">
      <dgm:prSet presAssocID="{55BE887C-274D-46A5-9DAE-6DDF95CDD531}" presName="vert1" presStyleCnt="0"/>
      <dgm:spPr/>
    </dgm:pt>
    <dgm:pt modelId="{4DD2A03E-F78F-4F14-9C1C-ED5F928446AC}" type="pres">
      <dgm:prSet presAssocID="{5847C59E-6ED1-49FF-9360-75557F74ADE5}" presName="thickLine" presStyleLbl="alignNode1" presStyleIdx="1" presStyleCnt="3"/>
      <dgm:spPr/>
    </dgm:pt>
    <dgm:pt modelId="{A50E6282-49B5-44F6-A1CF-AEFE1E5EA591}" type="pres">
      <dgm:prSet presAssocID="{5847C59E-6ED1-49FF-9360-75557F74ADE5}" presName="horz1" presStyleCnt="0"/>
      <dgm:spPr/>
    </dgm:pt>
    <dgm:pt modelId="{BBF122FE-21B1-405C-A929-C07C5692839A}" type="pres">
      <dgm:prSet presAssocID="{5847C59E-6ED1-49FF-9360-75557F74ADE5}" presName="tx1" presStyleLbl="revTx" presStyleIdx="1" presStyleCnt="3"/>
      <dgm:spPr/>
    </dgm:pt>
    <dgm:pt modelId="{96058161-C73F-4B74-926C-C49D8D3A811A}" type="pres">
      <dgm:prSet presAssocID="{5847C59E-6ED1-49FF-9360-75557F74ADE5}" presName="vert1" presStyleCnt="0"/>
      <dgm:spPr/>
    </dgm:pt>
    <dgm:pt modelId="{E0D88D51-A971-44CD-85DE-F29ABB3612A4}" type="pres">
      <dgm:prSet presAssocID="{0981B2F9-5683-47BA-AC4E-935E4CE7B382}" presName="thickLine" presStyleLbl="alignNode1" presStyleIdx="2" presStyleCnt="3"/>
      <dgm:spPr/>
    </dgm:pt>
    <dgm:pt modelId="{FB013FFF-B20B-4410-B92A-191A32C19528}" type="pres">
      <dgm:prSet presAssocID="{0981B2F9-5683-47BA-AC4E-935E4CE7B382}" presName="horz1" presStyleCnt="0"/>
      <dgm:spPr/>
    </dgm:pt>
    <dgm:pt modelId="{5A236CA7-D264-4DCE-BCD6-4AF45B7EC893}" type="pres">
      <dgm:prSet presAssocID="{0981B2F9-5683-47BA-AC4E-935E4CE7B382}" presName="tx1" presStyleLbl="revTx" presStyleIdx="2" presStyleCnt="3"/>
      <dgm:spPr/>
    </dgm:pt>
    <dgm:pt modelId="{9EC025B3-6AD0-468E-A2CC-BE2016719907}" type="pres">
      <dgm:prSet presAssocID="{0981B2F9-5683-47BA-AC4E-935E4CE7B382}" presName="vert1" presStyleCnt="0"/>
      <dgm:spPr/>
    </dgm:pt>
  </dgm:ptLst>
  <dgm:cxnLst>
    <dgm:cxn modelId="{2C1AAA7C-D81D-400D-9E27-B5BAEC59DDA4}" type="presOf" srcId="{55BE887C-274D-46A5-9DAE-6DDF95CDD531}" destId="{E8EA514D-D0C9-42FF-AF02-30E516C17D57}" srcOrd="0" destOrd="0" presId="urn:microsoft.com/office/officeart/2008/layout/LinedList"/>
    <dgm:cxn modelId="{A880AF8D-3785-448E-8339-0B57C4B501CB}" srcId="{C1A696EB-FC6A-4DA8-BDEF-EE0D714035F3}" destId="{0981B2F9-5683-47BA-AC4E-935E4CE7B382}" srcOrd="2" destOrd="0" parTransId="{ABB8C2AA-27DC-459D-B4FB-2CED4E1DA778}" sibTransId="{E2AA55E3-8F62-4312-B7C8-D47F31D8B321}"/>
    <dgm:cxn modelId="{0173039B-824D-4DFB-AA60-0442AE911D91}" srcId="{C1A696EB-FC6A-4DA8-BDEF-EE0D714035F3}" destId="{5847C59E-6ED1-49FF-9360-75557F74ADE5}" srcOrd="1" destOrd="0" parTransId="{3A2ED083-0A31-46EC-93F9-33DA35747765}" sibTransId="{79B6ABDC-39D7-4140-8239-C2E0AB778D0C}"/>
    <dgm:cxn modelId="{42708BB0-C612-4782-B9EF-960BD3CE418E}" type="presOf" srcId="{0981B2F9-5683-47BA-AC4E-935E4CE7B382}" destId="{5A236CA7-D264-4DCE-BCD6-4AF45B7EC893}" srcOrd="0" destOrd="0" presId="urn:microsoft.com/office/officeart/2008/layout/LinedList"/>
    <dgm:cxn modelId="{D0CDA6BE-973C-4849-B1E9-E5CDC916B92C}" type="presOf" srcId="{C1A696EB-FC6A-4DA8-BDEF-EE0D714035F3}" destId="{7CF251B3-2665-460F-A412-0661F9717376}" srcOrd="0" destOrd="0" presId="urn:microsoft.com/office/officeart/2008/layout/LinedList"/>
    <dgm:cxn modelId="{5F1F5ECB-1EE1-4B14-BB12-33286B0209C6}" srcId="{C1A696EB-FC6A-4DA8-BDEF-EE0D714035F3}" destId="{55BE887C-274D-46A5-9DAE-6DDF95CDD531}" srcOrd="0" destOrd="0" parTransId="{8DC6F3B6-77A1-4C11-A698-25BEE6087AC0}" sibTransId="{AACA9474-9692-4A28-86F5-813056A51DE6}"/>
    <dgm:cxn modelId="{76739CE7-FD92-4707-B8CA-495CBD9483A5}" type="presOf" srcId="{5847C59E-6ED1-49FF-9360-75557F74ADE5}" destId="{BBF122FE-21B1-405C-A929-C07C5692839A}" srcOrd="0" destOrd="0" presId="urn:microsoft.com/office/officeart/2008/layout/LinedList"/>
    <dgm:cxn modelId="{D8101616-95FD-4922-A7BE-FD58E921777A}" type="presParOf" srcId="{7CF251B3-2665-460F-A412-0661F9717376}" destId="{59ED7D8E-6563-47BD-8C81-EEFDB872BFE7}" srcOrd="0" destOrd="0" presId="urn:microsoft.com/office/officeart/2008/layout/LinedList"/>
    <dgm:cxn modelId="{B65EAD04-CAF7-4944-BE83-5BB324547F97}" type="presParOf" srcId="{7CF251B3-2665-460F-A412-0661F9717376}" destId="{62D778EA-1C7D-4CBB-9BB7-146BAD310F7F}" srcOrd="1" destOrd="0" presId="urn:microsoft.com/office/officeart/2008/layout/LinedList"/>
    <dgm:cxn modelId="{2ED7EE1E-3D77-40F1-BBE3-9F817B6BC6CB}" type="presParOf" srcId="{62D778EA-1C7D-4CBB-9BB7-146BAD310F7F}" destId="{E8EA514D-D0C9-42FF-AF02-30E516C17D57}" srcOrd="0" destOrd="0" presId="urn:microsoft.com/office/officeart/2008/layout/LinedList"/>
    <dgm:cxn modelId="{4F07394F-EA96-4829-A10F-F53ECC32ED04}" type="presParOf" srcId="{62D778EA-1C7D-4CBB-9BB7-146BAD310F7F}" destId="{F5966D06-7CD6-47C9-AD9D-D9BDB66662BD}" srcOrd="1" destOrd="0" presId="urn:microsoft.com/office/officeart/2008/layout/LinedList"/>
    <dgm:cxn modelId="{211C8198-0317-42A8-A9F6-C461E05ADA4D}" type="presParOf" srcId="{7CF251B3-2665-460F-A412-0661F9717376}" destId="{4DD2A03E-F78F-4F14-9C1C-ED5F928446AC}" srcOrd="2" destOrd="0" presId="urn:microsoft.com/office/officeart/2008/layout/LinedList"/>
    <dgm:cxn modelId="{C2C14A2A-3BE5-45C0-8EF4-2B43B7DB6436}" type="presParOf" srcId="{7CF251B3-2665-460F-A412-0661F9717376}" destId="{A50E6282-49B5-44F6-A1CF-AEFE1E5EA591}" srcOrd="3" destOrd="0" presId="urn:microsoft.com/office/officeart/2008/layout/LinedList"/>
    <dgm:cxn modelId="{4C826A61-19C9-400D-96D4-BFB8A68B47FA}" type="presParOf" srcId="{A50E6282-49B5-44F6-A1CF-AEFE1E5EA591}" destId="{BBF122FE-21B1-405C-A929-C07C5692839A}" srcOrd="0" destOrd="0" presId="urn:microsoft.com/office/officeart/2008/layout/LinedList"/>
    <dgm:cxn modelId="{1B0B62B1-C958-4FC5-A4FF-01A098E61807}" type="presParOf" srcId="{A50E6282-49B5-44F6-A1CF-AEFE1E5EA591}" destId="{96058161-C73F-4B74-926C-C49D8D3A811A}" srcOrd="1" destOrd="0" presId="urn:microsoft.com/office/officeart/2008/layout/LinedList"/>
    <dgm:cxn modelId="{A43DAC74-2BA8-4EAC-BC1B-1F2A41DB7ABE}" type="presParOf" srcId="{7CF251B3-2665-460F-A412-0661F9717376}" destId="{E0D88D51-A971-44CD-85DE-F29ABB3612A4}" srcOrd="4" destOrd="0" presId="urn:microsoft.com/office/officeart/2008/layout/LinedList"/>
    <dgm:cxn modelId="{5EDA4813-DE97-4C03-B51C-8E62E6AE0911}" type="presParOf" srcId="{7CF251B3-2665-460F-A412-0661F9717376}" destId="{FB013FFF-B20B-4410-B92A-191A32C19528}" srcOrd="5" destOrd="0" presId="urn:microsoft.com/office/officeart/2008/layout/LinedList"/>
    <dgm:cxn modelId="{6192F68F-94E6-4509-B9E1-356B39F958F7}" type="presParOf" srcId="{FB013FFF-B20B-4410-B92A-191A32C19528}" destId="{5A236CA7-D264-4DCE-BCD6-4AF45B7EC893}" srcOrd="0" destOrd="0" presId="urn:microsoft.com/office/officeart/2008/layout/LinedList"/>
    <dgm:cxn modelId="{20BA7541-C843-49AE-85F8-AB93F72FDA25}" type="presParOf" srcId="{FB013FFF-B20B-4410-B92A-191A32C19528}" destId="{9EC025B3-6AD0-468E-A2CC-BE201671990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EE6351-6877-4C49-9CAF-1DD473A01C8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DA6E843-5C09-4429-A22B-9B20DC37F582}">
      <dgm:prSet/>
      <dgm:spPr/>
      <dgm:t>
        <a:bodyPr/>
        <a:lstStyle/>
        <a:p>
          <a:r>
            <a:rPr lang="pt-PT"/>
            <a:t>Os salários são, obviamente, um fator a considerar na escolha do local de trabalho.</a:t>
          </a:r>
          <a:endParaRPr lang="en-US"/>
        </a:p>
      </dgm:t>
    </dgm:pt>
    <dgm:pt modelId="{841B2444-0488-4011-A01C-AB551AF0ABFF}" type="parTrans" cxnId="{1BB075BD-25C5-458C-87EC-DAA079133B9C}">
      <dgm:prSet/>
      <dgm:spPr/>
      <dgm:t>
        <a:bodyPr/>
        <a:lstStyle/>
        <a:p>
          <a:endParaRPr lang="en-US"/>
        </a:p>
      </dgm:t>
    </dgm:pt>
    <dgm:pt modelId="{1E45C7C9-3B9E-44F9-BB3B-8E79BB6CC166}" type="sibTrans" cxnId="{1BB075BD-25C5-458C-87EC-DAA079133B9C}">
      <dgm:prSet/>
      <dgm:spPr/>
      <dgm:t>
        <a:bodyPr/>
        <a:lstStyle/>
        <a:p>
          <a:endParaRPr lang="en-US"/>
        </a:p>
      </dgm:t>
    </dgm:pt>
    <dgm:pt modelId="{1A68BC9D-4375-472A-90EB-E11F3835D06A}">
      <dgm:prSet/>
      <dgm:spPr/>
      <dgm:t>
        <a:bodyPr/>
        <a:lstStyle/>
        <a:p>
          <a:r>
            <a:rPr lang="pt-PT"/>
            <a:t>Variam bastante por todo o mundo, sendo, regra geral, mais altos nos EUA.</a:t>
          </a:r>
          <a:endParaRPr lang="en-US"/>
        </a:p>
      </dgm:t>
    </dgm:pt>
    <dgm:pt modelId="{2F262596-1097-4404-B12E-E1375CFDDB8D}" type="parTrans" cxnId="{AFF3239F-3698-4EDF-AD59-D151773A49DB}">
      <dgm:prSet/>
      <dgm:spPr/>
      <dgm:t>
        <a:bodyPr/>
        <a:lstStyle/>
        <a:p>
          <a:endParaRPr lang="en-US"/>
        </a:p>
      </dgm:t>
    </dgm:pt>
    <dgm:pt modelId="{9460A3F1-A642-4987-8B7B-CAE052D7C137}" type="sibTrans" cxnId="{AFF3239F-3698-4EDF-AD59-D151773A49DB}">
      <dgm:prSet/>
      <dgm:spPr/>
      <dgm:t>
        <a:bodyPr/>
        <a:lstStyle/>
        <a:p>
          <a:endParaRPr lang="en-US"/>
        </a:p>
      </dgm:t>
    </dgm:pt>
    <dgm:pt modelId="{C9E24CDD-C0F6-49C9-A217-4B4B0FF50954}" type="pres">
      <dgm:prSet presAssocID="{BFEE6351-6877-4C49-9CAF-1DD473A01C8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AA32203-1C10-45C3-9B1C-5183CCB46CB6}" type="pres">
      <dgm:prSet presAssocID="{9DA6E843-5C09-4429-A22B-9B20DC37F582}" presName="hierRoot1" presStyleCnt="0"/>
      <dgm:spPr/>
    </dgm:pt>
    <dgm:pt modelId="{079A1C6E-58FF-4AD8-B6D9-947DC8B24712}" type="pres">
      <dgm:prSet presAssocID="{9DA6E843-5C09-4429-A22B-9B20DC37F582}" presName="composite" presStyleCnt="0"/>
      <dgm:spPr/>
    </dgm:pt>
    <dgm:pt modelId="{DD6B27C9-2E7C-4A64-97F8-1707BD24C3C3}" type="pres">
      <dgm:prSet presAssocID="{9DA6E843-5C09-4429-A22B-9B20DC37F582}" presName="background" presStyleLbl="node0" presStyleIdx="0" presStyleCnt="2"/>
      <dgm:spPr/>
    </dgm:pt>
    <dgm:pt modelId="{3116575D-CC22-4E5D-A3A8-37F59FA4357C}" type="pres">
      <dgm:prSet presAssocID="{9DA6E843-5C09-4429-A22B-9B20DC37F582}" presName="text" presStyleLbl="fgAcc0" presStyleIdx="0" presStyleCnt="2">
        <dgm:presLayoutVars>
          <dgm:chPref val="3"/>
        </dgm:presLayoutVars>
      </dgm:prSet>
      <dgm:spPr/>
    </dgm:pt>
    <dgm:pt modelId="{65CD27D3-7343-4F14-9D64-623434A53A88}" type="pres">
      <dgm:prSet presAssocID="{9DA6E843-5C09-4429-A22B-9B20DC37F582}" presName="hierChild2" presStyleCnt="0"/>
      <dgm:spPr/>
    </dgm:pt>
    <dgm:pt modelId="{4D7D0B42-42BE-477C-91B3-8E8029E117DD}" type="pres">
      <dgm:prSet presAssocID="{1A68BC9D-4375-472A-90EB-E11F3835D06A}" presName="hierRoot1" presStyleCnt="0"/>
      <dgm:spPr/>
    </dgm:pt>
    <dgm:pt modelId="{0899FAAB-3536-4A6F-B34B-2E6E0E9A95E7}" type="pres">
      <dgm:prSet presAssocID="{1A68BC9D-4375-472A-90EB-E11F3835D06A}" presName="composite" presStyleCnt="0"/>
      <dgm:spPr/>
    </dgm:pt>
    <dgm:pt modelId="{A6ADD3FC-8E2F-4BC4-B6A0-AE00C842671D}" type="pres">
      <dgm:prSet presAssocID="{1A68BC9D-4375-472A-90EB-E11F3835D06A}" presName="background" presStyleLbl="node0" presStyleIdx="1" presStyleCnt="2"/>
      <dgm:spPr/>
    </dgm:pt>
    <dgm:pt modelId="{A2CAA08C-1FEB-419F-8977-18F07F64ADD5}" type="pres">
      <dgm:prSet presAssocID="{1A68BC9D-4375-472A-90EB-E11F3835D06A}" presName="text" presStyleLbl="fgAcc0" presStyleIdx="1" presStyleCnt="2">
        <dgm:presLayoutVars>
          <dgm:chPref val="3"/>
        </dgm:presLayoutVars>
      </dgm:prSet>
      <dgm:spPr/>
    </dgm:pt>
    <dgm:pt modelId="{993ED927-9FC0-40D5-B2A7-02BD827BF75A}" type="pres">
      <dgm:prSet presAssocID="{1A68BC9D-4375-472A-90EB-E11F3835D06A}" presName="hierChild2" presStyleCnt="0"/>
      <dgm:spPr/>
    </dgm:pt>
  </dgm:ptLst>
  <dgm:cxnLst>
    <dgm:cxn modelId="{B1999138-D652-4570-B2B3-4188F356B707}" type="presOf" srcId="{BFEE6351-6877-4C49-9CAF-1DD473A01C8A}" destId="{C9E24CDD-C0F6-49C9-A217-4B4B0FF50954}" srcOrd="0" destOrd="0" presId="urn:microsoft.com/office/officeart/2005/8/layout/hierarchy1"/>
    <dgm:cxn modelId="{6A71FB49-638C-4231-B4EF-091B89EB8324}" type="presOf" srcId="{1A68BC9D-4375-472A-90EB-E11F3835D06A}" destId="{A2CAA08C-1FEB-419F-8977-18F07F64ADD5}" srcOrd="0" destOrd="0" presId="urn:microsoft.com/office/officeart/2005/8/layout/hierarchy1"/>
    <dgm:cxn modelId="{AFF3239F-3698-4EDF-AD59-D151773A49DB}" srcId="{BFEE6351-6877-4C49-9CAF-1DD473A01C8A}" destId="{1A68BC9D-4375-472A-90EB-E11F3835D06A}" srcOrd="1" destOrd="0" parTransId="{2F262596-1097-4404-B12E-E1375CFDDB8D}" sibTransId="{9460A3F1-A642-4987-8B7B-CAE052D7C137}"/>
    <dgm:cxn modelId="{1BB075BD-25C5-458C-87EC-DAA079133B9C}" srcId="{BFEE6351-6877-4C49-9CAF-1DD473A01C8A}" destId="{9DA6E843-5C09-4429-A22B-9B20DC37F582}" srcOrd="0" destOrd="0" parTransId="{841B2444-0488-4011-A01C-AB551AF0ABFF}" sibTransId="{1E45C7C9-3B9E-44F9-BB3B-8E79BB6CC166}"/>
    <dgm:cxn modelId="{7D9B46C1-46E9-4D75-A5D8-83D71156BAB5}" type="presOf" srcId="{9DA6E843-5C09-4429-A22B-9B20DC37F582}" destId="{3116575D-CC22-4E5D-A3A8-37F59FA4357C}" srcOrd="0" destOrd="0" presId="urn:microsoft.com/office/officeart/2005/8/layout/hierarchy1"/>
    <dgm:cxn modelId="{D5131D38-EB8D-4A30-9F99-7C8451B9C7EE}" type="presParOf" srcId="{C9E24CDD-C0F6-49C9-A217-4B4B0FF50954}" destId="{9AA32203-1C10-45C3-9B1C-5183CCB46CB6}" srcOrd="0" destOrd="0" presId="urn:microsoft.com/office/officeart/2005/8/layout/hierarchy1"/>
    <dgm:cxn modelId="{3BC7584F-B055-4E84-BF1F-53417E03588D}" type="presParOf" srcId="{9AA32203-1C10-45C3-9B1C-5183CCB46CB6}" destId="{079A1C6E-58FF-4AD8-B6D9-947DC8B24712}" srcOrd="0" destOrd="0" presId="urn:microsoft.com/office/officeart/2005/8/layout/hierarchy1"/>
    <dgm:cxn modelId="{7AE1F39E-0E35-4689-BEEB-95A4C74FD415}" type="presParOf" srcId="{079A1C6E-58FF-4AD8-B6D9-947DC8B24712}" destId="{DD6B27C9-2E7C-4A64-97F8-1707BD24C3C3}" srcOrd="0" destOrd="0" presId="urn:microsoft.com/office/officeart/2005/8/layout/hierarchy1"/>
    <dgm:cxn modelId="{D144A231-67D7-4EAF-8579-CBD07298DEE1}" type="presParOf" srcId="{079A1C6E-58FF-4AD8-B6D9-947DC8B24712}" destId="{3116575D-CC22-4E5D-A3A8-37F59FA4357C}" srcOrd="1" destOrd="0" presId="urn:microsoft.com/office/officeart/2005/8/layout/hierarchy1"/>
    <dgm:cxn modelId="{FA30D389-AE14-45A4-A7E6-87059831DE8B}" type="presParOf" srcId="{9AA32203-1C10-45C3-9B1C-5183CCB46CB6}" destId="{65CD27D3-7343-4F14-9D64-623434A53A88}" srcOrd="1" destOrd="0" presId="urn:microsoft.com/office/officeart/2005/8/layout/hierarchy1"/>
    <dgm:cxn modelId="{4B4A389E-757E-4960-9CDB-B2AA06840AB3}" type="presParOf" srcId="{C9E24CDD-C0F6-49C9-A217-4B4B0FF50954}" destId="{4D7D0B42-42BE-477C-91B3-8E8029E117DD}" srcOrd="1" destOrd="0" presId="urn:microsoft.com/office/officeart/2005/8/layout/hierarchy1"/>
    <dgm:cxn modelId="{C1426DF3-E68F-4FDB-8D4A-B21296895C2D}" type="presParOf" srcId="{4D7D0B42-42BE-477C-91B3-8E8029E117DD}" destId="{0899FAAB-3536-4A6F-B34B-2E6E0E9A95E7}" srcOrd="0" destOrd="0" presId="urn:microsoft.com/office/officeart/2005/8/layout/hierarchy1"/>
    <dgm:cxn modelId="{116B59DF-F876-4010-A328-1EBFE5DBFB82}" type="presParOf" srcId="{0899FAAB-3536-4A6F-B34B-2E6E0E9A95E7}" destId="{A6ADD3FC-8E2F-4BC4-B6A0-AE00C842671D}" srcOrd="0" destOrd="0" presId="urn:microsoft.com/office/officeart/2005/8/layout/hierarchy1"/>
    <dgm:cxn modelId="{3BF65DBD-54E6-410C-B776-3B16125A3FA3}" type="presParOf" srcId="{0899FAAB-3536-4A6F-B34B-2E6E0E9A95E7}" destId="{A2CAA08C-1FEB-419F-8977-18F07F64ADD5}" srcOrd="1" destOrd="0" presId="urn:microsoft.com/office/officeart/2005/8/layout/hierarchy1"/>
    <dgm:cxn modelId="{A6644ABA-7649-4718-AAA1-FEE319DB0526}" type="presParOf" srcId="{4D7D0B42-42BE-477C-91B3-8E8029E117DD}" destId="{993ED927-9FC0-40D5-B2A7-02BD827BF75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893980C-A2E8-4C9F-9DBE-ADD682BD97E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D749EB5-0253-4551-B830-AECAA65E1637}">
      <dgm:prSet/>
      <dgm:spPr/>
      <dgm:t>
        <a:bodyPr/>
        <a:lstStyle/>
        <a:p>
          <a:r>
            <a:rPr lang="pt-PT" dirty="0"/>
            <a:t>Ter uma ideia dos salários da área em cada país é útil, mas… </a:t>
          </a:r>
          <a:endParaRPr lang="en-US" dirty="0"/>
        </a:p>
      </dgm:t>
    </dgm:pt>
    <dgm:pt modelId="{96FEA6ED-096F-44E3-9C05-D816A2B2F28B}" type="parTrans" cxnId="{A2691954-41A7-4784-B6C6-4B18C6ABA6EA}">
      <dgm:prSet/>
      <dgm:spPr/>
      <dgm:t>
        <a:bodyPr/>
        <a:lstStyle/>
        <a:p>
          <a:endParaRPr lang="en-US"/>
        </a:p>
      </dgm:t>
    </dgm:pt>
    <dgm:pt modelId="{B88365B5-0134-4B7D-BBEB-1CA1A49AA15E}" type="sibTrans" cxnId="{A2691954-41A7-4784-B6C6-4B18C6ABA6EA}">
      <dgm:prSet/>
      <dgm:spPr/>
      <dgm:t>
        <a:bodyPr/>
        <a:lstStyle/>
        <a:p>
          <a:endParaRPr lang="en-US"/>
        </a:p>
      </dgm:t>
    </dgm:pt>
    <dgm:pt modelId="{29BD945A-0BA7-4F0B-B06A-6FD996138AB4}">
      <dgm:prSet/>
      <dgm:spPr/>
      <dgm:t>
        <a:bodyPr/>
        <a:lstStyle/>
        <a:p>
          <a:r>
            <a:rPr lang="pt-PT" dirty="0"/>
            <a:t>Não nos podemos esquecer de considerar o valor do custo de vida de cada lugar.</a:t>
          </a:r>
          <a:endParaRPr lang="en-US" dirty="0"/>
        </a:p>
      </dgm:t>
    </dgm:pt>
    <dgm:pt modelId="{2C40ED2D-46A5-4EA5-839A-487CC4B9C565}" type="parTrans" cxnId="{A063F624-6603-4D72-B8BE-7BBA6974974C}">
      <dgm:prSet/>
      <dgm:spPr/>
      <dgm:t>
        <a:bodyPr/>
        <a:lstStyle/>
        <a:p>
          <a:endParaRPr lang="en-US"/>
        </a:p>
      </dgm:t>
    </dgm:pt>
    <dgm:pt modelId="{44E5B4FA-1797-4C15-B379-0D4BCAA9F6A8}" type="sibTrans" cxnId="{A063F624-6603-4D72-B8BE-7BBA6974974C}">
      <dgm:prSet/>
      <dgm:spPr/>
      <dgm:t>
        <a:bodyPr/>
        <a:lstStyle/>
        <a:p>
          <a:endParaRPr lang="en-US"/>
        </a:p>
      </dgm:t>
    </dgm:pt>
    <dgm:pt modelId="{1BAEB1F7-FD8F-4137-9153-FEA49614A12B}" type="pres">
      <dgm:prSet presAssocID="{B893980C-A2E8-4C9F-9DBE-ADD682BD97E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43827F-DC35-4D9B-AE06-1DC9A0DB1E73}" type="pres">
      <dgm:prSet presAssocID="{3D749EB5-0253-4551-B830-AECAA65E1637}" presName="hierRoot1" presStyleCnt="0"/>
      <dgm:spPr/>
    </dgm:pt>
    <dgm:pt modelId="{EDB93EE6-8A43-410F-B05B-E5180BEC768D}" type="pres">
      <dgm:prSet presAssocID="{3D749EB5-0253-4551-B830-AECAA65E1637}" presName="composite" presStyleCnt="0"/>
      <dgm:spPr/>
    </dgm:pt>
    <dgm:pt modelId="{F9FD6165-4FD3-4A1E-AF39-FC44C2A1BADD}" type="pres">
      <dgm:prSet presAssocID="{3D749EB5-0253-4551-B830-AECAA65E1637}" presName="background" presStyleLbl="node0" presStyleIdx="0" presStyleCnt="2"/>
      <dgm:spPr/>
    </dgm:pt>
    <dgm:pt modelId="{3BB10C9E-6A4F-40C0-B07A-4A9313F3D60E}" type="pres">
      <dgm:prSet presAssocID="{3D749EB5-0253-4551-B830-AECAA65E1637}" presName="text" presStyleLbl="fgAcc0" presStyleIdx="0" presStyleCnt="2">
        <dgm:presLayoutVars>
          <dgm:chPref val="3"/>
        </dgm:presLayoutVars>
      </dgm:prSet>
      <dgm:spPr/>
    </dgm:pt>
    <dgm:pt modelId="{87C15A82-EEB8-49FF-B5E4-F09A553C8366}" type="pres">
      <dgm:prSet presAssocID="{3D749EB5-0253-4551-B830-AECAA65E1637}" presName="hierChild2" presStyleCnt="0"/>
      <dgm:spPr/>
    </dgm:pt>
    <dgm:pt modelId="{C370277C-9D45-42D0-8125-4129F0698000}" type="pres">
      <dgm:prSet presAssocID="{29BD945A-0BA7-4F0B-B06A-6FD996138AB4}" presName="hierRoot1" presStyleCnt="0"/>
      <dgm:spPr/>
    </dgm:pt>
    <dgm:pt modelId="{E8B75F79-E370-4045-9748-29DEE85D6C36}" type="pres">
      <dgm:prSet presAssocID="{29BD945A-0BA7-4F0B-B06A-6FD996138AB4}" presName="composite" presStyleCnt="0"/>
      <dgm:spPr/>
    </dgm:pt>
    <dgm:pt modelId="{E297DA6D-951D-47BC-8E25-886EB5E3B935}" type="pres">
      <dgm:prSet presAssocID="{29BD945A-0BA7-4F0B-B06A-6FD996138AB4}" presName="background" presStyleLbl="node0" presStyleIdx="1" presStyleCnt="2"/>
      <dgm:spPr/>
    </dgm:pt>
    <dgm:pt modelId="{693B61A1-A2AD-48E5-A186-7AA1F5CF1E23}" type="pres">
      <dgm:prSet presAssocID="{29BD945A-0BA7-4F0B-B06A-6FD996138AB4}" presName="text" presStyleLbl="fgAcc0" presStyleIdx="1" presStyleCnt="2">
        <dgm:presLayoutVars>
          <dgm:chPref val="3"/>
        </dgm:presLayoutVars>
      </dgm:prSet>
      <dgm:spPr/>
    </dgm:pt>
    <dgm:pt modelId="{A2A0DC23-F811-48B6-808E-5027213526CD}" type="pres">
      <dgm:prSet presAssocID="{29BD945A-0BA7-4F0B-B06A-6FD996138AB4}" presName="hierChild2" presStyleCnt="0"/>
      <dgm:spPr/>
    </dgm:pt>
  </dgm:ptLst>
  <dgm:cxnLst>
    <dgm:cxn modelId="{A063F624-6603-4D72-B8BE-7BBA6974974C}" srcId="{B893980C-A2E8-4C9F-9DBE-ADD682BD97E5}" destId="{29BD945A-0BA7-4F0B-B06A-6FD996138AB4}" srcOrd="1" destOrd="0" parTransId="{2C40ED2D-46A5-4EA5-839A-487CC4B9C565}" sibTransId="{44E5B4FA-1797-4C15-B379-0D4BCAA9F6A8}"/>
    <dgm:cxn modelId="{C50B076F-7B15-453C-999A-27501200D533}" type="presOf" srcId="{3D749EB5-0253-4551-B830-AECAA65E1637}" destId="{3BB10C9E-6A4F-40C0-B07A-4A9313F3D60E}" srcOrd="0" destOrd="0" presId="urn:microsoft.com/office/officeart/2005/8/layout/hierarchy1"/>
    <dgm:cxn modelId="{A2691954-41A7-4784-B6C6-4B18C6ABA6EA}" srcId="{B893980C-A2E8-4C9F-9DBE-ADD682BD97E5}" destId="{3D749EB5-0253-4551-B830-AECAA65E1637}" srcOrd="0" destOrd="0" parTransId="{96FEA6ED-096F-44E3-9C05-D816A2B2F28B}" sibTransId="{B88365B5-0134-4B7D-BBEB-1CA1A49AA15E}"/>
    <dgm:cxn modelId="{7E69A875-3E83-4BCA-8BEB-9E72A0B20C2B}" type="presOf" srcId="{29BD945A-0BA7-4F0B-B06A-6FD996138AB4}" destId="{693B61A1-A2AD-48E5-A186-7AA1F5CF1E23}" srcOrd="0" destOrd="0" presId="urn:microsoft.com/office/officeart/2005/8/layout/hierarchy1"/>
    <dgm:cxn modelId="{FB105D83-ADF4-4264-A102-574D86A8D048}" type="presOf" srcId="{B893980C-A2E8-4C9F-9DBE-ADD682BD97E5}" destId="{1BAEB1F7-FD8F-4137-9153-FEA49614A12B}" srcOrd="0" destOrd="0" presId="urn:microsoft.com/office/officeart/2005/8/layout/hierarchy1"/>
    <dgm:cxn modelId="{82FB1CBA-C8E3-45F0-B4DD-28BF7BE53A2A}" type="presParOf" srcId="{1BAEB1F7-FD8F-4137-9153-FEA49614A12B}" destId="{DF43827F-DC35-4D9B-AE06-1DC9A0DB1E73}" srcOrd="0" destOrd="0" presId="urn:microsoft.com/office/officeart/2005/8/layout/hierarchy1"/>
    <dgm:cxn modelId="{11167E86-BBCB-4DAF-A1B1-E5A818831DC5}" type="presParOf" srcId="{DF43827F-DC35-4D9B-AE06-1DC9A0DB1E73}" destId="{EDB93EE6-8A43-410F-B05B-E5180BEC768D}" srcOrd="0" destOrd="0" presId="urn:microsoft.com/office/officeart/2005/8/layout/hierarchy1"/>
    <dgm:cxn modelId="{F95EF4A4-3509-4B1E-A85A-D005F81659F3}" type="presParOf" srcId="{EDB93EE6-8A43-410F-B05B-E5180BEC768D}" destId="{F9FD6165-4FD3-4A1E-AF39-FC44C2A1BADD}" srcOrd="0" destOrd="0" presId="urn:microsoft.com/office/officeart/2005/8/layout/hierarchy1"/>
    <dgm:cxn modelId="{C904A4F2-0BF2-4E54-AB15-6832C6DAEE55}" type="presParOf" srcId="{EDB93EE6-8A43-410F-B05B-E5180BEC768D}" destId="{3BB10C9E-6A4F-40C0-B07A-4A9313F3D60E}" srcOrd="1" destOrd="0" presId="urn:microsoft.com/office/officeart/2005/8/layout/hierarchy1"/>
    <dgm:cxn modelId="{7F6E8E8C-7479-451B-BB7E-B9DC366BBB4E}" type="presParOf" srcId="{DF43827F-DC35-4D9B-AE06-1DC9A0DB1E73}" destId="{87C15A82-EEB8-49FF-B5E4-F09A553C8366}" srcOrd="1" destOrd="0" presId="urn:microsoft.com/office/officeart/2005/8/layout/hierarchy1"/>
    <dgm:cxn modelId="{D6A266AD-8297-47E8-ABF3-0B93FAF522D3}" type="presParOf" srcId="{1BAEB1F7-FD8F-4137-9153-FEA49614A12B}" destId="{C370277C-9D45-42D0-8125-4129F0698000}" srcOrd="1" destOrd="0" presId="urn:microsoft.com/office/officeart/2005/8/layout/hierarchy1"/>
    <dgm:cxn modelId="{E70459CB-31F1-4360-ACB1-318DC46F26A4}" type="presParOf" srcId="{C370277C-9D45-42D0-8125-4129F0698000}" destId="{E8B75F79-E370-4045-9748-29DEE85D6C36}" srcOrd="0" destOrd="0" presId="urn:microsoft.com/office/officeart/2005/8/layout/hierarchy1"/>
    <dgm:cxn modelId="{FDECCFA0-738F-4BF5-9991-C6412FB13F61}" type="presParOf" srcId="{E8B75F79-E370-4045-9748-29DEE85D6C36}" destId="{E297DA6D-951D-47BC-8E25-886EB5E3B935}" srcOrd="0" destOrd="0" presId="urn:microsoft.com/office/officeart/2005/8/layout/hierarchy1"/>
    <dgm:cxn modelId="{2E891BEF-59D0-406E-853D-29DD51487594}" type="presParOf" srcId="{E8B75F79-E370-4045-9748-29DEE85D6C36}" destId="{693B61A1-A2AD-48E5-A186-7AA1F5CF1E23}" srcOrd="1" destOrd="0" presId="urn:microsoft.com/office/officeart/2005/8/layout/hierarchy1"/>
    <dgm:cxn modelId="{CB9A918E-A246-4F42-80D6-88387E1CB8E9}" type="presParOf" srcId="{C370277C-9D45-42D0-8125-4129F0698000}" destId="{A2A0DC23-F811-48B6-808E-5027213526C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07553B-371C-4618-BDAE-1E48D9C87F44}">
      <dsp:nvSpPr>
        <dsp:cNvPr id="0" name=""/>
        <dsp:cNvSpPr/>
      </dsp:nvSpPr>
      <dsp:spPr>
        <a:xfrm>
          <a:off x="820" y="297887"/>
          <a:ext cx="3324308" cy="39891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368" tIns="0" rIns="328368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Estudar a popularidade da área, em geral.</a:t>
          </a:r>
          <a:endParaRPr lang="en-US" sz="2500" kern="1200" dirty="0"/>
        </a:p>
      </dsp:txBody>
      <dsp:txXfrm>
        <a:off x="820" y="1893555"/>
        <a:ext cx="3324308" cy="2393502"/>
      </dsp:txXfrm>
    </dsp:sp>
    <dsp:sp modelId="{6D0340AB-5599-45EC-BE20-C8DA5B6DF386}">
      <dsp:nvSpPr>
        <dsp:cNvPr id="0" name=""/>
        <dsp:cNvSpPr/>
      </dsp:nvSpPr>
      <dsp:spPr>
        <a:xfrm>
          <a:off x="820" y="297887"/>
          <a:ext cx="3324308" cy="159566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368" tIns="165100" rIns="32836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0" y="297887"/>
        <a:ext cx="3324308" cy="1595668"/>
      </dsp:txXfrm>
    </dsp:sp>
    <dsp:sp modelId="{24653B89-79D6-4A36-83ED-F2BA8628C71F}">
      <dsp:nvSpPr>
        <dsp:cNvPr id="0" name=""/>
        <dsp:cNvSpPr/>
      </dsp:nvSpPr>
      <dsp:spPr>
        <a:xfrm>
          <a:off x="3591073" y="297887"/>
          <a:ext cx="3324308" cy="3989170"/>
        </a:xfrm>
        <a:prstGeom prst="rect">
          <a:avLst/>
        </a:prstGeom>
        <a:solidFill>
          <a:schemeClr val="accent5">
            <a:hueOff val="757148"/>
            <a:satOff val="2332"/>
            <a:lumOff val="-2452"/>
            <a:alphaOff val="0"/>
          </a:schemeClr>
        </a:solidFill>
        <a:ln w="12700" cap="flat" cmpd="sng" algn="ctr">
          <a:solidFill>
            <a:schemeClr val="accent5">
              <a:hueOff val="757148"/>
              <a:satOff val="2332"/>
              <a:lumOff val="-24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368" tIns="0" rIns="328368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Estudar a popularidade de certas cidades europeias e mundiais.</a:t>
          </a:r>
          <a:endParaRPr lang="en-US" sz="2500" kern="1200" dirty="0"/>
        </a:p>
      </dsp:txBody>
      <dsp:txXfrm>
        <a:off x="3591073" y="1893555"/>
        <a:ext cx="3324308" cy="2393502"/>
      </dsp:txXfrm>
    </dsp:sp>
    <dsp:sp modelId="{11E000B6-0830-4658-B6DF-7DA61A08EFA0}">
      <dsp:nvSpPr>
        <dsp:cNvPr id="0" name=""/>
        <dsp:cNvSpPr/>
      </dsp:nvSpPr>
      <dsp:spPr>
        <a:xfrm>
          <a:off x="3591073" y="297887"/>
          <a:ext cx="3324308" cy="159566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368" tIns="165100" rIns="32836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1073" y="297887"/>
        <a:ext cx="3324308" cy="1595668"/>
      </dsp:txXfrm>
    </dsp:sp>
    <dsp:sp modelId="{BF549D1C-EB0C-4FCC-B3E4-5D2BCE8681F8}">
      <dsp:nvSpPr>
        <dsp:cNvPr id="0" name=""/>
        <dsp:cNvSpPr/>
      </dsp:nvSpPr>
      <dsp:spPr>
        <a:xfrm>
          <a:off x="7181326" y="297887"/>
          <a:ext cx="3324308" cy="3989170"/>
        </a:xfrm>
        <a:prstGeom prst="rect">
          <a:avLst/>
        </a:prstGeom>
        <a:solidFill>
          <a:schemeClr val="accent5">
            <a:hueOff val="1514295"/>
            <a:satOff val="4663"/>
            <a:lumOff val="-4903"/>
            <a:alphaOff val="0"/>
          </a:schemeClr>
        </a:solidFill>
        <a:ln w="12700" cap="flat" cmpd="sng" algn="ctr">
          <a:solidFill>
            <a:schemeClr val="accent5">
              <a:hueOff val="1514295"/>
              <a:satOff val="4663"/>
              <a:lumOff val="-49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368" tIns="0" rIns="328368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noProof="0" dirty="0"/>
            <a:t>Estudar</a:t>
          </a:r>
          <a:r>
            <a:rPr lang="en-US" sz="2500" kern="1200" dirty="0"/>
            <a:t> a </a:t>
          </a:r>
          <a:r>
            <a:rPr lang="en-US" sz="2500" kern="1200" dirty="0" err="1"/>
            <a:t>popularidade</a:t>
          </a:r>
          <a:r>
            <a:rPr lang="en-US" sz="2500" kern="1200" dirty="0"/>
            <a:t> nos </a:t>
          </a:r>
          <a:r>
            <a:rPr lang="en-US" sz="2500" kern="1200" dirty="0" err="1"/>
            <a:t>países</a:t>
          </a:r>
          <a:r>
            <a:rPr lang="en-US" sz="2500" kern="1200" dirty="0"/>
            <a:t> </a:t>
          </a:r>
          <a:r>
            <a:rPr lang="en-US" sz="2500" kern="1200" dirty="0" err="1"/>
            <a:t>disponíveis</a:t>
          </a:r>
          <a:r>
            <a:rPr lang="en-US" sz="2500" kern="1200" dirty="0"/>
            <a:t> para Erasmus no LEICE.</a:t>
          </a:r>
        </a:p>
      </dsp:txBody>
      <dsp:txXfrm>
        <a:off x="7181326" y="1893555"/>
        <a:ext cx="3324308" cy="2393502"/>
      </dsp:txXfrm>
    </dsp:sp>
    <dsp:sp modelId="{4C57EF78-4E2E-4AF7-A115-8CBEDBA38968}">
      <dsp:nvSpPr>
        <dsp:cNvPr id="0" name=""/>
        <dsp:cNvSpPr/>
      </dsp:nvSpPr>
      <dsp:spPr>
        <a:xfrm>
          <a:off x="7181326" y="297887"/>
          <a:ext cx="3324308" cy="159566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368" tIns="165100" rIns="32836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1326" y="297887"/>
        <a:ext cx="3324308" cy="1595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F52166-E2BF-4BA0-8BB1-390CFF77C349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DA24AA-7FEC-43C1-A171-15BD30F5459E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2D504-7D84-4E40-A57D-2D6AA84C5BD8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Oferta</a:t>
          </a:r>
          <a:endParaRPr lang="en-US" sz="1900" kern="1200"/>
        </a:p>
      </dsp:txBody>
      <dsp:txXfrm>
        <a:off x="1059754" y="4307"/>
        <a:ext cx="5304469" cy="917536"/>
      </dsp:txXfrm>
    </dsp:sp>
    <dsp:sp modelId="{E2BF802E-82B6-43BC-991F-5D8AF832A19F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4BE70-DEAF-4865-BE65-0480C82A4CF3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80781F-4783-48C9-BAC0-4C0CC62625D1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Salários</a:t>
          </a:r>
          <a:endParaRPr lang="en-US" sz="1900" kern="1200"/>
        </a:p>
      </dsp:txBody>
      <dsp:txXfrm>
        <a:off x="1059754" y="1151227"/>
        <a:ext cx="5304469" cy="917536"/>
      </dsp:txXfrm>
    </dsp:sp>
    <dsp:sp modelId="{E5A2EBBC-3DD0-4923-AA23-8F4E0ADFD373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B9470-8114-4189-B6CC-642E5129A9A0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72BEA-A101-4C72-9BD3-842F3F225D98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Custo de Vida</a:t>
          </a:r>
          <a:endParaRPr lang="en-US" sz="1900" kern="1200" dirty="0"/>
        </a:p>
      </dsp:txBody>
      <dsp:txXfrm>
        <a:off x="1059754" y="2298147"/>
        <a:ext cx="5304469" cy="917536"/>
      </dsp:txXfrm>
    </dsp:sp>
    <dsp:sp modelId="{8E3207F8-BB23-45C8-99EE-4D19A95DE241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B59F7E-A95B-46CA-B28C-58C536398017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F236F-F72F-454A-8A1D-60150422B7D7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Cultura</a:t>
          </a:r>
          <a:endParaRPr lang="en-US" sz="1900" kern="1200"/>
        </a:p>
      </dsp:txBody>
      <dsp:txXfrm>
        <a:off x="1059754" y="3445068"/>
        <a:ext cx="5304469" cy="917536"/>
      </dsp:txXfrm>
    </dsp:sp>
    <dsp:sp modelId="{1E48E1C4-2BC4-455D-8099-EDD530C6FE39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0F3211-27C7-499D-9426-8CD4EC94F953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1588C0-324A-4474-839D-065C1633D99E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Preferência Pessoal</a:t>
          </a:r>
          <a:endParaRPr lang="en-US" sz="1900" kern="1200"/>
        </a:p>
      </dsp:txBody>
      <dsp:txXfrm>
        <a:off x="1059754" y="4591988"/>
        <a:ext cx="5304469" cy="9175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D7D8E-6563-47BD-8C81-EEFDB872BFE7}">
      <dsp:nvSpPr>
        <dsp:cNvPr id="0" name=""/>
        <dsp:cNvSpPr/>
      </dsp:nvSpPr>
      <dsp:spPr>
        <a:xfrm>
          <a:off x="0" y="2656"/>
          <a:ext cx="683056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A514D-D0C9-42FF-AF02-30E516C17D57}">
      <dsp:nvSpPr>
        <dsp:cNvPr id="0" name=""/>
        <dsp:cNvSpPr/>
      </dsp:nvSpPr>
      <dsp:spPr>
        <a:xfrm>
          <a:off x="0" y="2656"/>
          <a:ext cx="6830568" cy="181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b="1" kern="1200"/>
            <a:t>Amesterdão</a:t>
          </a:r>
          <a:r>
            <a:rPr lang="en-US" sz="2700" kern="1200"/>
            <a:t> – </a:t>
          </a:r>
          <a:r>
            <a:rPr lang="en-US" sz="2700" i="1" kern="1200"/>
            <a:t>“tech startups consist of about 70% foreigners (mainly from Brazil, France, Turkey, Ukraine and India).”</a:t>
          </a:r>
          <a:endParaRPr lang="en-US" sz="2700" kern="1200"/>
        </a:p>
      </dsp:txBody>
      <dsp:txXfrm>
        <a:off x="0" y="2656"/>
        <a:ext cx="6830568" cy="1811788"/>
      </dsp:txXfrm>
    </dsp:sp>
    <dsp:sp modelId="{4DD2A03E-F78F-4F14-9C1C-ED5F928446AC}">
      <dsp:nvSpPr>
        <dsp:cNvPr id="0" name=""/>
        <dsp:cNvSpPr/>
      </dsp:nvSpPr>
      <dsp:spPr>
        <a:xfrm>
          <a:off x="0" y="1814445"/>
          <a:ext cx="683056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122FE-21B1-405C-A929-C07C5692839A}">
      <dsp:nvSpPr>
        <dsp:cNvPr id="0" name=""/>
        <dsp:cNvSpPr/>
      </dsp:nvSpPr>
      <dsp:spPr>
        <a:xfrm>
          <a:off x="0" y="1814445"/>
          <a:ext cx="6830568" cy="181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Helsínquia</a:t>
          </a:r>
          <a:r>
            <a:rPr lang="en-US" sz="2700" i="1" kern="1200"/>
            <a:t> </a:t>
          </a:r>
          <a:r>
            <a:rPr lang="en-US" sz="2700" kern="1200"/>
            <a:t>–</a:t>
          </a:r>
          <a:r>
            <a:rPr lang="en-US" sz="2700" i="1" kern="1200"/>
            <a:t> “Finland currently lacks over 7.000 software developers (most in the capital). The need is estimated to grow to 15.000 unfilled positions in 2020.”</a:t>
          </a:r>
          <a:endParaRPr lang="en-US" sz="2700" kern="1200"/>
        </a:p>
      </dsp:txBody>
      <dsp:txXfrm>
        <a:off x="0" y="1814445"/>
        <a:ext cx="6830568" cy="1811788"/>
      </dsp:txXfrm>
    </dsp:sp>
    <dsp:sp modelId="{E0D88D51-A971-44CD-85DE-F29ABB3612A4}">
      <dsp:nvSpPr>
        <dsp:cNvPr id="0" name=""/>
        <dsp:cNvSpPr/>
      </dsp:nvSpPr>
      <dsp:spPr>
        <a:xfrm>
          <a:off x="0" y="3626234"/>
          <a:ext cx="683056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36CA7-D264-4DCE-BCD6-4AF45B7EC893}">
      <dsp:nvSpPr>
        <dsp:cNvPr id="0" name=""/>
        <dsp:cNvSpPr/>
      </dsp:nvSpPr>
      <dsp:spPr>
        <a:xfrm>
          <a:off x="0" y="3626234"/>
          <a:ext cx="6830568" cy="181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Copenhaga</a:t>
          </a:r>
          <a:r>
            <a:rPr lang="en-US" sz="2700" i="1" kern="1200"/>
            <a:t> </a:t>
          </a:r>
          <a:r>
            <a:rPr lang="en-US" sz="2700" kern="1200"/>
            <a:t>–</a:t>
          </a:r>
          <a:r>
            <a:rPr lang="en-US" sz="2700" i="1" kern="1200"/>
            <a:t> “the Danish government estimates that by 2030, Denmark will be 19.000 IT &amp; electronics specialists short, most of them in Copenhagen.”</a:t>
          </a:r>
          <a:endParaRPr lang="en-US" sz="2700" kern="1200"/>
        </a:p>
      </dsp:txBody>
      <dsp:txXfrm>
        <a:off x="0" y="3626234"/>
        <a:ext cx="6830568" cy="18117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D7D8E-6563-47BD-8C81-EEFDB872BFE7}">
      <dsp:nvSpPr>
        <dsp:cNvPr id="0" name=""/>
        <dsp:cNvSpPr/>
      </dsp:nvSpPr>
      <dsp:spPr>
        <a:xfrm>
          <a:off x="0" y="2656"/>
          <a:ext cx="683056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A514D-D0C9-42FF-AF02-30E516C17D57}">
      <dsp:nvSpPr>
        <dsp:cNvPr id="0" name=""/>
        <dsp:cNvSpPr/>
      </dsp:nvSpPr>
      <dsp:spPr>
        <a:xfrm>
          <a:off x="0" y="2656"/>
          <a:ext cx="6830568" cy="181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b="1" kern="1200" dirty="0"/>
            <a:t>Munique</a:t>
          </a:r>
          <a:r>
            <a:rPr lang="en-US" sz="2600" kern="1200" dirty="0"/>
            <a:t> – </a:t>
          </a:r>
          <a:r>
            <a:rPr lang="en-US" sz="2600" i="1" kern="1200" dirty="0"/>
            <a:t>“there is a serious shortage of IT professionals, a problem that manifests itself in almost all regions of Germany. In Munich and Cologne, the problem is most crucial.”</a:t>
          </a:r>
        </a:p>
      </dsp:txBody>
      <dsp:txXfrm>
        <a:off x="0" y="2656"/>
        <a:ext cx="6830568" cy="1811788"/>
      </dsp:txXfrm>
    </dsp:sp>
    <dsp:sp modelId="{4DD2A03E-F78F-4F14-9C1C-ED5F928446AC}">
      <dsp:nvSpPr>
        <dsp:cNvPr id="0" name=""/>
        <dsp:cNvSpPr/>
      </dsp:nvSpPr>
      <dsp:spPr>
        <a:xfrm>
          <a:off x="0" y="1814445"/>
          <a:ext cx="683056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122FE-21B1-405C-A929-C07C5692839A}">
      <dsp:nvSpPr>
        <dsp:cNvPr id="0" name=""/>
        <dsp:cNvSpPr/>
      </dsp:nvSpPr>
      <dsp:spPr>
        <a:xfrm>
          <a:off x="0" y="1814445"/>
          <a:ext cx="6830568" cy="181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b="1" kern="1200" noProof="0" dirty="0"/>
            <a:t>Milão</a:t>
          </a:r>
          <a:r>
            <a:rPr lang="en-US" sz="2600" i="1" kern="1200" dirty="0"/>
            <a:t> </a:t>
          </a:r>
          <a:r>
            <a:rPr lang="en-US" sz="2600" kern="1200" dirty="0"/>
            <a:t>–</a:t>
          </a:r>
          <a:r>
            <a:rPr lang="en-US" sz="2600" i="1" kern="1200" dirty="0"/>
            <a:t> “in Italy, more than 30.000 of all vacancies for software developers and analysts were unfilled in 2016, with Milan accounting for 20%+.”</a:t>
          </a:r>
        </a:p>
      </dsp:txBody>
      <dsp:txXfrm>
        <a:off x="0" y="1814445"/>
        <a:ext cx="6830568" cy="1811788"/>
      </dsp:txXfrm>
    </dsp:sp>
    <dsp:sp modelId="{E0D88D51-A971-44CD-85DE-F29ABB3612A4}">
      <dsp:nvSpPr>
        <dsp:cNvPr id="0" name=""/>
        <dsp:cNvSpPr/>
      </dsp:nvSpPr>
      <dsp:spPr>
        <a:xfrm>
          <a:off x="0" y="3626234"/>
          <a:ext cx="683056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36CA7-D264-4DCE-BCD6-4AF45B7EC893}">
      <dsp:nvSpPr>
        <dsp:cNvPr id="0" name=""/>
        <dsp:cNvSpPr/>
      </dsp:nvSpPr>
      <dsp:spPr>
        <a:xfrm>
          <a:off x="0" y="3626234"/>
          <a:ext cx="6830568" cy="181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Singapura</a:t>
          </a:r>
          <a:r>
            <a:rPr lang="en-US" sz="2600" i="1" kern="1200" dirty="0"/>
            <a:t> </a:t>
          </a:r>
          <a:r>
            <a:rPr lang="en-US" sz="2600" kern="1200" dirty="0"/>
            <a:t>–</a:t>
          </a:r>
          <a:r>
            <a:rPr lang="en-US" sz="2600" i="1" kern="1200" dirty="0"/>
            <a:t> “42.000 IT professionals will be needed over next 3 years.” (2018-2021)</a:t>
          </a:r>
        </a:p>
      </dsp:txBody>
      <dsp:txXfrm>
        <a:off x="0" y="3626234"/>
        <a:ext cx="6830568" cy="18117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6B27C9-2E7C-4A64-97F8-1707BD24C3C3}">
      <dsp:nvSpPr>
        <dsp:cNvPr id="0" name=""/>
        <dsp:cNvSpPr/>
      </dsp:nvSpPr>
      <dsp:spPr>
        <a:xfrm>
          <a:off x="1283" y="362278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6575D-CC22-4E5D-A3A8-37F59FA4357C}">
      <dsp:nvSpPr>
        <dsp:cNvPr id="0" name=""/>
        <dsp:cNvSpPr/>
      </dsp:nvSpPr>
      <dsp:spPr>
        <a:xfrm>
          <a:off x="501904" y="837867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500" kern="1200"/>
            <a:t>Os salários são, obviamente, um fator a considerar na escolha do local de trabalho.</a:t>
          </a:r>
          <a:endParaRPr lang="en-US" sz="3500" kern="1200"/>
        </a:p>
      </dsp:txBody>
      <dsp:txXfrm>
        <a:off x="585701" y="921664"/>
        <a:ext cx="4337991" cy="2693452"/>
      </dsp:txXfrm>
    </dsp:sp>
    <dsp:sp modelId="{A6ADD3FC-8E2F-4BC4-B6A0-AE00C842671D}">
      <dsp:nvSpPr>
        <dsp:cNvPr id="0" name=""/>
        <dsp:cNvSpPr/>
      </dsp:nvSpPr>
      <dsp:spPr>
        <a:xfrm>
          <a:off x="5508110" y="362278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AA08C-1FEB-419F-8977-18F07F64ADD5}">
      <dsp:nvSpPr>
        <dsp:cNvPr id="0" name=""/>
        <dsp:cNvSpPr/>
      </dsp:nvSpPr>
      <dsp:spPr>
        <a:xfrm>
          <a:off x="6008730" y="837867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500" kern="1200"/>
            <a:t>Variam bastante por todo o mundo, sendo, regra geral, mais altos nos EUA.</a:t>
          </a:r>
          <a:endParaRPr lang="en-US" sz="3500" kern="1200"/>
        </a:p>
      </dsp:txBody>
      <dsp:txXfrm>
        <a:off x="6092527" y="921664"/>
        <a:ext cx="4337991" cy="26934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D6165-4FD3-4A1E-AF39-FC44C2A1BADD}">
      <dsp:nvSpPr>
        <dsp:cNvPr id="0" name=""/>
        <dsp:cNvSpPr/>
      </dsp:nvSpPr>
      <dsp:spPr>
        <a:xfrm>
          <a:off x="1283" y="362278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10C9E-6A4F-40C0-B07A-4A9313F3D60E}">
      <dsp:nvSpPr>
        <dsp:cNvPr id="0" name=""/>
        <dsp:cNvSpPr/>
      </dsp:nvSpPr>
      <dsp:spPr>
        <a:xfrm>
          <a:off x="501904" y="837867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500" kern="1200" dirty="0"/>
            <a:t>Ter uma ideia dos salários da área em cada país é útil, mas… </a:t>
          </a:r>
          <a:endParaRPr lang="en-US" sz="3500" kern="1200" dirty="0"/>
        </a:p>
      </dsp:txBody>
      <dsp:txXfrm>
        <a:off x="585701" y="921664"/>
        <a:ext cx="4337991" cy="2693452"/>
      </dsp:txXfrm>
    </dsp:sp>
    <dsp:sp modelId="{E297DA6D-951D-47BC-8E25-886EB5E3B935}">
      <dsp:nvSpPr>
        <dsp:cNvPr id="0" name=""/>
        <dsp:cNvSpPr/>
      </dsp:nvSpPr>
      <dsp:spPr>
        <a:xfrm>
          <a:off x="5508110" y="362278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B61A1-A2AD-48E5-A186-7AA1F5CF1E23}">
      <dsp:nvSpPr>
        <dsp:cNvPr id="0" name=""/>
        <dsp:cNvSpPr/>
      </dsp:nvSpPr>
      <dsp:spPr>
        <a:xfrm>
          <a:off x="6008730" y="837867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500" kern="1200" dirty="0"/>
            <a:t>Não nos podemos esquecer de considerar o valor do custo de vida de cada lugar.</a:t>
          </a:r>
          <a:endParaRPr lang="en-US" sz="3500" kern="1200" dirty="0"/>
        </a:p>
      </dsp:txBody>
      <dsp:txXfrm>
        <a:off x="6092527" y="921664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27-Feb-20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32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4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7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9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6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9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7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1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3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27-Feb-20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6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1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3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12" r:id="rId5"/>
    <p:sldLayoutId id="2147483706" r:id="rId6"/>
    <p:sldLayoutId id="2147483707" r:id="rId7"/>
    <p:sldLayoutId id="2147483708" r:id="rId8"/>
    <p:sldLayoutId id="2147483711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stage&#10;&#10;Description automatically generated">
            <a:extLst>
              <a:ext uri="{FF2B5EF4-FFF2-40B4-BE49-F238E27FC236}">
                <a16:creationId xmlns:a16="http://schemas.microsoft.com/office/drawing/2014/main" id="{92F6982D-6886-458C-8756-B1D85328BF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67" t="2852" r="593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419D7-314D-4A9F-A663-F3EF35261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671068" cy="3204134"/>
          </a:xfrm>
        </p:spPr>
        <p:txBody>
          <a:bodyPr anchor="b">
            <a:normAutofit/>
          </a:bodyPr>
          <a:lstStyle/>
          <a:p>
            <a:r>
              <a:rPr lang="pt-PT" sz="4800" dirty="0"/>
              <a:t>Software Development no Mundo e na Europa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358CD-86DC-4C1F-90E9-429FE873F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pt-PT" sz="2000" dirty="0"/>
              <a:t>O mercado de trabalho</a:t>
            </a:r>
            <a:endParaRPr lang="en-US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4164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15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82700-081E-4EE3-9478-C9452089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 err="1"/>
              <a:t>Oferta</a:t>
            </a:r>
            <a:endParaRPr lang="en-US" sz="7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5697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FC570-4952-44AD-B945-8A26E8B4F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pt-PT" sz="5200" dirty="0"/>
              <a:t>Oferta</a:t>
            </a:r>
            <a:endParaRPr lang="en-US" sz="52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E0FFDEA-F855-4699-81B0-BD08C1A0C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r>
              <a:rPr lang="pt-PT" sz="2400" dirty="0"/>
              <a:t>A área de desenvolvimento de software tem crescido exponencialmente.</a:t>
            </a:r>
          </a:p>
          <a:p>
            <a:r>
              <a:rPr lang="pt-PT" sz="2400" dirty="0"/>
              <a:t>Há muita oferta disponível, embora também hajam cada vez mais programadores a trabalhar na área.</a:t>
            </a:r>
          </a:p>
        </p:txBody>
      </p:sp>
      <p:pic>
        <p:nvPicPr>
          <p:cNvPr id="59" name="Graphic 58" descr="Recruitment Management">
            <a:extLst>
              <a:ext uri="{FF2B5EF4-FFF2-40B4-BE49-F238E27FC236}">
                <a16:creationId xmlns:a16="http://schemas.microsoft.com/office/drawing/2014/main" id="{B2AEF4ED-68C3-4A41-AC5B-5B4CE87AC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066" y="1272395"/>
            <a:ext cx="4237686" cy="42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FC570-4952-44AD-B945-8A26E8B4F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pt-PT" sz="5200" dirty="0"/>
              <a:t>Oferta</a:t>
            </a:r>
            <a:endParaRPr lang="en-US" sz="5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E0FFDEA-F855-4699-81B0-BD08C1A0C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r>
              <a:rPr lang="en-US" sz="2400" i="1" dirty="0"/>
              <a:t>“In 2014, the European Commission warned that by the year 2020, Europe will be up to 900.000 coders short. Later, the German consultancy firm Empirica adjusted the figure down to 500.000.”</a:t>
            </a:r>
          </a:p>
          <a:p>
            <a:endParaRPr lang="en-US" sz="1800" dirty="0"/>
          </a:p>
        </p:txBody>
      </p:sp>
      <p:pic>
        <p:nvPicPr>
          <p:cNvPr id="7" name="Graphic 6" descr="Phishing">
            <a:extLst>
              <a:ext uri="{FF2B5EF4-FFF2-40B4-BE49-F238E27FC236}">
                <a16:creationId xmlns:a16="http://schemas.microsoft.com/office/drawing/2014/main" id="{2F11EF32-5E13-463E-8A56-AAE05348F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066" y="1272395"/>
            <a:ext cx="4237686" cy="42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13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8A2B7-C198-4E39-94F0-25D895AED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pt-PT" sz="3200"/>
              <a:t>Oferta</a:t>
            </a:r>
            <a:endParaRPr lang="en-US" sz="3200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D266676F-EFE2-4AEF-94C0-A76DC65162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2126944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1610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8A2B7-C198-4E39-94F0-25D895AED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pt-PT" sz="3200"/>
              <a:t>Oferta</a:t>
            </a:r>
            <a:endParaRPr lang="en-US" sz="3200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D266676F-EFE2-4AEF-94C0-A76DC65162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061405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0761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15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82700-081E-4EE3-9478-C9452089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 err="1"/>
              <a:t>Salários</a:t>
            </a:r>
            <a:endParaRPr lang="en-US" sz="7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5723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11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13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3D2F5-CD07-45B7-8C96-8AE2CBE55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pt-PT"/>
              <a:t>Salários</a:t>
            </a:r>
            <a:endParaRPr lang="en-US" dirty="0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349FA765-0334-4C6D-81BB-95999F293E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559748"/>
              </p:ext>
            </p:extLst>
          </p:nvPr>
        </p:nvGraphicFramePr>
        <p:xfrm>
          <a:off x="838200" y="2184158"/>
          <a:ext cx="10515600" cy="4061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5552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385DE747-58B0-4888-86B8-5BABFB76ADF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990" y="285356"/>
            <a:ext cx="6390020" cy="6287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3018F3D-F828-4102-9D5C-F10EB3A69F43}"/>
              </a:ext>
            </a:extLst>
          </p:cNvPr>
          <p:cNvSpPr/>
          <p:nvPr/>
        </p:nvSpPr>
        <p:spPr>
          <a:xfrm>
            <a:off x="2900990" y="5562153"/>
            <a:ext cx="1232860" cy="362397"/>
          </a:xfrm>
          <a:prstGeom prst="rect">
            <a:avLst/>
          </a:prstGeom>
          <a:solidFill>
            <a:srgbClr val="B23A3A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415859-6E25-4640-90C5-2EE5EEF52599}"/>
              </a:ext>
            </a:extLst>
          </p:cNvPr>
          <p:cNvSpPr/>
          <p:nvPr/>
        </p:nvSpPr>
        <p:spPr>
          <a:xfrm>
            <a:off x="2900990" y="4818810"/>
            <a:ext cx="1232860" cy="362397"/>
          </a:xfrm>
          <a:prstGeom prst="rect">
            <a:avLst/>
          </a:prstGeom>
          <a:solidFill>
            <a:srgbClr val="B23A3A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919C16-01FF-453F-903D-245CAED2BEFF}"/>
              </a:ext>
            </a:extLst>
          </p:cNvPr>
          <p:cNvSpPr/>
          <p:nvPr/>
        </p:nvSpPr>
        <p:spPr>
          <a:xfrm>
            <a:off x="2900990" y="3301140"/>
            <a:ext cx="1232860" cy="362397"/>
          </a:xfrm>
          <a:prstGeom prst="rect">
            <a:avLst/>
          </a:prstGeom>
          <a:solidFill>
            <a:srgbClr val="B23A3A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28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C082D2-FB38-46A4-B3D5-3CC408B38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17" y="590827"/>
            <a:ext cx="9129766" cy="5658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EF1B71-3CEF-433B-BE91-85DF0A84C181}"/>
              </a:ext>
            </a:extLst>
          </p:cNvPr>
          <p:cNvSpPr/>
          <p:nvPr/>
        </p:nvSpPr>
        <p:spPr>
          <a:xfrm>
            <a:off x="4403324" y="4820575"/>
            <a:ext cx="674703" cy="1242874"/>
          </a:xfrm>
          <a:prstGeom prst="rect">
            <a:avLst/>
          </a:prstGeom>
          <a:solidFill>
            <a:srgbClr val="B23A3A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33E5DD-9BE5-4EC5-A175-FC614BA2AE91}"/>
              </a:ext>
            </a:extLst>
          </p:cNvPr>
          <p:cNvSpPr/>
          <p:nvPr/>
        </p:nvSpPr>
        <p:spPr>
          <a:xfrm>
            <a:off x="6439272" y="4820575"/>
            <a:ext cx="674703" cy="1242874"/>
          </a:xfrm>
          <a:prstGeom prst="rect">
            <a:avLst/>
          </a:prstGeom>
          <a:solidFill>
            <a:srgbClr val="B23A3A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4750D6-60E4-4243-90FC-3DD2553721D6}"/>
              </a:ext>
            </a:extLst>
          </p:cNvPr>
          <p:cNvSpPr/>
          <p:nvPr/>
        </p:nvSpPr>
        <p:spPr>
          <a:xfrm>
            <a:off x="2367376" y="4820575"/>
            <a:ext cx="674703" cy="1242874"/>
          </a:xfrm>
          <a:prstGeom prst="rect">
            <a:avLst/>
          </a:prstGeom>
          <a:solidFill>
            <a:srgbClr val="B23A3A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9FD007-26FF-4551-80D7-2F2633326799}"/>
              </a:ext>
            </a:extLst>
          </p:cNvPr>
          <p:cNvSpPr/>
          <p:nvPr/>
        </p:nvSpPr>
        <p:spPr>
          <a:xfrm>
            <a:off x="8466342" y="4820575"/>
            <a:ext cx="674703" cy="1242874"/>
          </a:xfrm>
          <a:prstGeom prst="rect">
            <a:avLst/>
          </a:prstGeom>
          <a:solidFill>
            <a:srgbClr val="B23A3A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84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5C1F90-CF09-4D0A-819A-A99DA4AD6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42" y="260807"/>
            <a:ext cx="9218115" cy="6336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297ADFC-95BC-45C8-B353-9396CDE6DE9D}"/>
              </a:ext>
            </a:extLst>
          </p:cNvPr>
          <p:cNvSpPr/>
          <p:nvPr/>
        </p:nvSpPr>
        <p:spPr>
          <a:xfrm>
            <a:off x="1486942" y="3428999"/>
            <a:ext cx="9218114" cy="388399"/>
          </a:xfrm>
          <a:prstGeom prst="rect">
            <a:avLst/>
          </a:prstGeom>
          <a:solidFill>
            <a:srgbClr val="B23A3A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92F0B4-070B-4778-B2E4-B6F71F0E1531}"/>
              </a:ext>
            </a:extLst>
          </p:cNvPr>
          <p:cNvSpPr/>
          <p:nvPr/>
        </p:nvSpPr>
        <p:spPr>
          <a:xfrm>
            <a:off x="1486942" y="5392445"/>
            <a:ext cx="9218114" cy="388399"/>
          </a:xfrm>
          <a:prstGeom prst="rect">
            <a:avLst/>
          </a:prstGeom>
          <a:solidFill>
            <a:srgbClr val="B23A3A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3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FA2B2-52C7-48BA-8725-1056D7D6C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pt-PT"/>
              <a:t>Objetivo</a:t>
            </a:r>
            <a:endParaRPr lang="en-US" dirty="0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207B360B-5876-4226-9293-B1143EC641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4931489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0572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15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82700-081E-4EE3-9478-C9452089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 err="1"/>
              <a:t>Custo</a:t>
            </a:r>
            <a:r>
              <a:rPr lang="en-US" sz="7200" dirty="0"/>
              <a:t> de Vida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536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43DDA-3FDF-4F14-B3BA-01BEB4427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pt-PT" dirty="0"/>
              <a:t>Custo de Vida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74F984-EC96-463E-969B-7BDFE54ADE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149325"/>
              </p:ext>
            </p:extLst>
          </p:nvPr>
        </p:nvGraphicFramePr>
        <p:xfrm>
          <a:off x="838200" y="2184158"/>
          <a:ext cx="10515600" cy="4061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7089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CDC20-911B-4F32-8322-4ACBE9037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Custo de Vida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9821AF-7EA7-402B-86BF-2E2015DFF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067" y="2139484"/>
            <a:ext cx="8669865" cy="40965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61837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Rectangle 26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426AC-CB08-42E9-8CD5-9D26C9484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Custo de Vida</a:t>
            </a:r>
          </a:p>
        </p:txBody>
      </p:sp>
      <p:sp>
        <p:nvSpPr>
          <p:cNvPr id="45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B38CD6-2E90-4FE2-9065-D2DB71FCC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285" y="625683"/>
            <a:ext cx="6553008" cy="545538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8756C6B-C2AE-4535-A855-7F806A4935E8}"/>
              </a:ext>
            </a:extLst>
          </p:cNvPr>
          <p:cNvSpPr/>
          <p:nvPr/>
        </p:nvSpPr>
        <p:spPr>
          <a:xfrm>
            <a:off x="10576766" y="1481555"/>
            <a:ext cx="923719" cy="4528627"/>
          </a:xfrm>
          <a:prstGeom prst="rect">
            <a:avLst/>
          </a:prstGeom>
          <a:solidFill>
            <a:srgbClr val="B23A3A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49606A5-6584-4619-8C3E-3D4484588534}"/>
              </a:ext>
            </a:extLst>
          </p:cNvPr>
          <p:cNvSpPr/>
          <p:nvPr/>
        </p:nvSpPr>
        <p:spPr>
          <a:xfrm>
            <a:off x="5529576" y="5581054"/>
            <a:ext cx="1168403" cy="215380"/>
          </a:xfrm>
          <a:prstGeom prst="rect">
            <a:avLst/>
          </a:prstGeom>
          <a:solidFill>
            <a:srgbClr val="B23A3A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16C0A54-F577-4C0B-8CAD-BB3CE6F566F5}"/>
              </a:ext>
            </a:extLst>
          </p:cNvPr>
          <p:cNvSpPr/>
          <p:nvPr/>
        </p:nvSpPr>
        <p:spPr>
          <a:xfrm>
            <a:off x="5529575" y="5796434"/>
            <a:ext cx="1168403" cy="215380"/>
          </a:xfrm>
          <a:prstGeom prst="rect">
            <a:avLst/>
          </a:prstGeom>
          <a:solidFill>
            <a:srgbClr val="B23A3A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F3E0F31-66A5-448C-8225-A2386B20FB27}"/>
              </a:ext>
            </a:extLst>
          </p:cNvPr>
          <p:cNvSpPr/>
          <p:nvPr/>
        </p:nvSpPr>
        <p:spPr>
          <a:xfrm>
            <a:off x="5529574" y="4677337"/>
            <a:ext cx="1168403" cy="215380"/>
          </a:xfrm>
          <a:prstGeom prst="rect">
            <a:avLst/>
          </a:prstGeom>
          <a:solidFill>
            <a:srgbClr val="B23A3A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726769B-6DE7-4B68-BE17-4B19AED994AE}"/>
              </a:ext>
            </a:extLst>
          </p:cNvPr>
          <p:cNvSpPr/>
          <p:nvPr/>
        </p:nvSpPr>
        <p:spPr>
          <a:xfrm>
            <a:off x="5529573" y="3988220"/>
            <a:ext cx="1168403" cy="215380"/>
          </a:xfrm>
          <a:prstGeom prst="rect">
            <a:avLst/>
          </a:prstGeom>
          <a:solidFill>
            <a:srgbClr val="B23A3A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926FA71-606A-4E9E-A044-D0BBE13DE400}"/>
              </a:ext>
            </a:extLst>
          </p:cNvPr>
          <p:cNvSpPr/>
          <p:nvPr/>
        </p:nvSpPr>
        <p:spPr>
          <a:xfrm>
            <a:off x="5529573" y="4210135"/>
            <a:ext cx="1168403" cy="215380"/>
          </a:xfrm>
          <a:prstGeom prst="rect">
            <a:avLst/>
          </a:prstGeom>
          <a:solidFill>
            <a:srgbClr val="B23A3A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887F0D4-0A27-4773-81A3-2EE545348DFB}"/>
              </a:ext>
            </a:extLst>
          </p:cNvPr>
          <p:cNvSpPr/>
          <p:nvPr/>
        </p:nvSpPr>
        <p:spPr>
          <a:xfrm>
            <a:off x="5529573" y="3084503"/>
            <a:ext cx="1168403" cy="215380"/>
          </a:xfrm>
          <a:prstGeom prst="rect">
            <a:avLst/>
          </a:prstGeom>
          <a:solidFill>
            <a:srgbClr val="B23A3A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1FA3B1E-F278-4CE1-800B-3CB909A47AE5}"/>
              </a:ext>
            </a:extLst>
          </p:cNvPr>
          <p:cNvSpPr/>
          <p:nvPr/>
        </p:nvSpPr>
        <p:spPr>
          <a:xfrm>
            <a:off x="5529573" y="2633402"/>
            <a:ext cx="1168403" cy="215380"/>
          </a:xfrm>
          <a:prstGeom prst="rect">
            <a:avLst/>
          </a:prstGeom>
          <a:solidFill>
            <a:srgbClr val="B23A3A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7C89307-0008-44E0-B273-B0D5C49911A8}"/>
              </a:ext>
            </a:extLst>
          </p:cNvPr>
          <p:cNvSpPr/>
          <p:nvPr/>
        </p:nvSpPr>
        <p:spPr>
          <a:xfrm>
            <a:off x="5529573" y="3537119"/>
            <a:ext cx="1168403" cy="215380"/>
          </a:xfrm>
          <a:prstGeom prst="rect">
            <a:avLst/>
          </a:prstGeom>
          <a:solidFill>
            <a:srgbClr val="B23A3A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87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15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82700-081E-4EE3-9478-C9452089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 err="1"/>
              <a:t>Cultura</a:t>
            </a:r>
            <a:endParaRPr lang="en-US" sz="7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3194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102BA-ECD1-4298-806F-123251E88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pt-PT" dirty="0"/>
              <a:t>Cultura</a:t>
            </a:r>
            <a:endParaRPr lang="en-US" dirty="0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5FA4E9F-6A64-4208-A9D3-998B33701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pt-PT" sz="2400" dirty="0"/>
              <a:t>Deve-se sempre ter em conta a cultura do local que estamos a considerar.</a:t>
            </a:r>
          </a:p>
          <a:p>
            <a:r>
              <a:rPr lang="pt-PT" sz="2400" dirty="0"/>
              <a:t>A língua, por exemplo, pode ser uma barreira a considerar, embora, nesta área, o inglês seja muito dominante.</a:t>
            </a:r>
            <a:endParaRPr lang="en-US" sz="2400" dirty="0"/>
          </a:p>
        </p:txBody>
      </p:sp>
      <p:pic>
        <p:nvPicPr>
          <p:cNvPr id="27" name="Graphic 6" descr="Translate">
            <a:extLst>
              <a:ext uri="{FF2B5EF4-FFF2-40B4-BE49-F238E27FC236}">
                <a16:creationId xmlns:a16="http://schemas.microsoft.com/office/drawing/2014/main" id="{A5E1692A-5172-48AD-BB32-6BD4E78DE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388" y="625683"/>
            <a:ext cx="5551280" cy="55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32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15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82700-081E-4EE3-9478-C9452089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 err="1"/>
              <a:t>Preferência</a:t>
            </a:r>
            <a:r>
              <a:rPr lang="en-US" sz="7200" dirty="0"/>
              <a:t> </a:t>
            </a:r>
            <a:r>
              <a:rPr lang="en-US" sz="7200" dirty="0" err="1"/>
              <a:t>Pessoal</a:t>
            </a:r>
            <a:endParaRPr lang="en-US" sz="7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147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1B10-5364-4D0B-AA56-226662A26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Preferência Pessoal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DBF1F-2937-4E10-9A34-43602800B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Por fim, preferência pessoal é, claramente, um grande fator na escolha do país/cidade/empresa onde trabalhar.</a:t>
            </a:r>
            <a:endParaRPr lang="en-US" dirty="0"/>
          </a:p>
          <a:p>
            <a:r>
              <a:rPr lang="en-US" dirty="0" err="1"/>
              <a:t>Quanto</a:t>
            </a:r>
            <a:r>
              <a:rPr lang="en-US" dirty="0"/>
              <a:t> mais </a:t>
            </a:r>
            <a:r>
              <a:rPr lang="en-US" dirty="0" err="1"/>
              <a:t>experiência</a:t>
            </a:r>
            <a:r>
              <a:rPr lang="en-US" dirty="0"/>
              <a:t> de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tivermos</a:t>
            </a:r>
            <a:r>
              <a:rPr lang="en-US" dirty="0"/>
              <a:t>, mais </a:t>
            </a:r>
            <a:r>
              <a:rPr lang="en-US" dirty="0" err="1"/>
              <a:t>específicos</a:t>
            </a:r>
            <a:r>
              <a:rPr lang="en-US" dirty="0"/>
              <a:t> </a:t>
            </a:r>
            <a:r>
              <a:rPr lang="en-US" dirty="0" err="1"/>
              <a:t>seremos</a:t>
            </a:r>
            <a:r>
              <a:rPr lang="en-US" dirty="0"/>
              <a:t> na </a:t>
            </a:r>
            <a:r>
              <a:rPr lang="en-US" dirty="0" err="1"/>
              <a:t>procura</a:t>
            </a:r>
            <a:r>
              <a:rPr lang="en-US" dirty="0"/>
              <a:t> de </a:t>
            </a:r>
            <a:r>
              <a:rPr lang="en-US" dirty="0" err="1"/>
              <a:t>trabalho</a:t>
            </a:r>
            <a:r>
              <a:rPr lang="en-US" dirty="0"/>
              <a:t>, </a:t>
            </a:r>
            <a:r>
              <a:rPr lang="en-US" dirty="0" err="1"/>
              <a:t>atendendo</a:t>
            </a:r>
            <a:r>
              <a:rPr lang="en-US" dirty="0"/>
              <a:t> mais e mais às </a:t>
            </a:r>
            <a:r>
              <a:rPr lang="en-US" dirty="0" err="1"/>
              <a:t>condições</a:t>
            </a:r>
            <a:r>
              <a:rPr lang="en-US" dirty="0"/>
              <a:t> </a:t>
            </a:r>
            <a:r>
              <a:rPr lang="en-US" dirty="0" err="1"/>
              <a:t>oferecidas</a:t>
            </a:r>
            <a:r>
              <a:rPr lang="en-US" dirty="0"/>
              <a:t>.</a:t>
            </a:r>
          </a:p>
          <a:p>
            <a:r>
              <a:rPr lang="en-US" dirty="0" err="1"/>
              <a:t>Horários</a:t>
            </a:r>
            <a:r>
              <a:rPr lang="en-US" dirty="0"/>
              <a:t> </a:t>
            </a:r>
            <a:r>
              <a:rPr lang="en-US" dirty="0" err="1"/>
              <a:t>flexíveis</a:t>
            </a:r>
            <a:r>
              <a:rPr lang="en-US" dirty="0"/>
              <a:t>, </a:t>
            </a:r>
            <a:r>
              <a:rPr lang="en-US" i="1" dirty="0"/>
              <a:t>layout</a:t>
            </a:r>
            <a:r>
              <a:rPr lang="en-US" dirty="0"/>
              <a:t> do local de </a:t>
            </a:r>
            <a:r>
              <a:rPr lang="en-US" dirty="0" err="1"/>
              <a:t>trabalho</a:t>
            </a:r>
            <a:r>
              <a:rPr lang="en-US" dirty="0"/>
              <a:t>, </a:t>
            </a:r>
            <a:r>
              <a:rPr lang="en-US" dirty="0" err="1"/>
              <a:t>maneira</a:t>
            </a:r>
            <a:r>
              <a:rPr lang="en-US" dirty="0"/>
              <a:t> de trabalhar, software </a:t>
            </a:r>
            <a:r>
              <a:rPr lang="en-US" dirty="0" err="1"/>
              <a:t>usado</a:t>
            </a:r>
            <a:r>
              <a:rPr lang="en-US" dirty="0"/>
              <a:t> são </a:t>
            </a:r>
            <a:r>
              <a:rPr lang="en-US" dirty="0" err="1"/>
              <a:t>importantes</a:t>
            </a:r>
            <a:r>
              <a:rPr lang="en-US" dirty="0"/>
              <a:t> </a:t>
            </a:r>
            <a:r>
              <a:rPr lang="en-US" dirty="0" err="1"/>
              <a:t>fatores</a:t>
            </a:r>
            <a:r>
              <a:rPr lang="en-US" dirty="0"/>
              <a:t> a </a:t>
            </a:r>
            <a:r>
              <a:rPr lang="en-US" dirty="0" err="1"/>
              <a:t>considerar</a:t>
            </a:r>
            <a:r>
              <a:rPr lang="en-US" dirty="0"/>
              <a:t>, e são </a:t>
            </a:r>
            <a:r>
              <a:rPr lang="en-US" dirty="0" err="1"/>
              <a:t>preferências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pessoa</a:t>
            </a:r>
            <a:r>
              <a:rPr lang="en-US" dirty="0"/>
              <a:t>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61812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oup of people in a room&#10;&#10;Description automatically generated">
            <a:extLst>
              <a:ext uri="{FF2B5EF4-FFF2-40B4-BE49-F238E27FC236}">
                <a16:creationId xmlns:a16="http://schemas.microsoft.com/office/drawing/2014/main" id="{5FF97268-70A8-43BA-983D-74CD2BE90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9" r="6102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25" name="Freeform: Shape 15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17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A94C4-BAC9-4170-95CC-D29EFC0CA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Preferência Pessoal</a:t>
            </a:r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264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Rectangle 10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BEF55-240B-456A-A16E-D29224818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/>
              <a:t>Outros </a:t>
            </a:r>
            <a:r>
              <a:rPr lang="en-US" sz="8800" dirty="0" err="1"/>
              <a:t>fatores</a:t>
            </a:r>
            <a:r>
              <a:rPr lang="en-US" sz="8800" dirty="0"/>
              <a:t>?</a:t>
            </a:r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14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470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13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15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29AE4-3042-48C1-9945-1FFC991F3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t-PT" dirty="0"/>
              <a:t>No Mundo:</a:t>
            </a:r>
            <a:endParaRPr lang="en-US" dirty="0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1C69762-2B3B-438B-B7AA-85A59C3B9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194" y="1000211"/>
            <a:ext cx="6625874" cy="5032082"/>
          </a:xfrm>
        </p:spPr>
      </p:pic>
    </p:spTree>
    <p:extLst>
      <p:ext uri="{BB962C8B-B14F-4D97-AF65-F5344CB8AC3E}">
        <p14:creationId xmlns:p14="http://schemas.microsoft.com/office/powerpoint/2010/main" val="306753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8C97C-224E-42F5-B74F-A1380B5B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SAP Software Engineering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739B7C-7FE4-4BEB-AAB5-F79419F3B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402" y="2139484"/>
            <a:ext cx="7993195" cy="4096512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B88B4CDC-AD59-48CE-85D6-3C8E18D6DD74}"/>
              </a:ext>
            </a:extLst>
          </p:cNvPr>
          <p:cNvSpPr/>
          <p:nvPr/>
        </p:nvSpPr>
        <p:spPr>
          <a:xfrm>
            <a:off x="2108280" y="2375087"/>
            <a:ext cx="732575" cy="348475"/>
          </a:xfrm>
          <a:prstGeom prst="rect">
            <a:avLst/>
          </a:prstGeom>
          <a:solidFill>
            <a:srgbClr val="B23A3A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28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48D9584-D2FD-48CE-9E17-4E250B743B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kitchen with a table in a restaurant&#10;&#10;Description automatically generated">
            <a:extLst>
              <a:ext uri="{FF2B5EF4-FFF2-40B4-BE49-F238E27FC236}">
                <a16:creationId xmlns:a16="http://schemas.microsoft.com/office/drawing/2014/main" id="{99DA9916-E2E9-4181-9AAE-4B204C622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" r="18471" b="-2"/>
          <a:stretch/>
        </p:blipFill>
        <p:spPr>
          <a:xfrm>
            <a:off x="3577219" y="10"/>
            <a:ext cx="4979304" cy="3401558"/>
          </a:xfrm>
          <a:custGeom>
            <a:avLst/>
            <a:gdLst/>
            <a:ahLst/>
            <a:cxnLst/>
            <a:rect l="l" t="t" r="r" b="b"/>
            <a:pathLst>
              <a:path w="4979304" h="3364992">
                <a:moveTo>
                  <a:pt x="0" y="0"/>
                </a:moveTo>
                <a:lnTo>
                  <a:pt x="4211250" y="0"/>
                </a:lnTo>
                <a:lnTo>
                  <a:pt x="4309461" y="192282"/>
                </a:lnTo>
                <a:cubicBezTo>
                  <a:pt x="4697535" y="1033269"/>
                  <a:pt x="4937593" y="2032690"/>
                  <a:pt x="4974907" y="3110424"/>
                </a:cubicBezTo>
                <a:lnTo>
                  <a:pt x="4979304" y="3364992"/>
                </a:lnTo>
                <a:lnTo>
                  <a:pt x="800592" y="3364992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</p:spPr>
      </p:pic>
      <p:pic>
        <p:nvPicPr>
          <p:cNvPr id="7" name="Picture 6" descr="A close up of a green room&#10;&#10;Description automatically generated">
            <a:extLst>
              <a:ext uri="{FF2B5EF4-FFF2-40B4-BE49-F238E27FC236}">
                <a16:creationId xmlns:a16="http://schemas.microsoft.com/office/drawing/2014/main" id="{9CDB7E17-175E-4AD8-A400-607419D86B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9" r="9957" b="-2"/>
          <a:stretch/>
        </p:blipFill>
        <p:spPr>
          <a:xfrm>
            <a:off x="7822523" y="3456433"/>
            <a:ext cx="4369477" cy="3401568"/>
          </a:xfrm>
          <a:custGeom>
            <a:avLst/>
            <a:gdLst/>
            <a:ahLst/>
            <a:cxnLst/>
            <a:rect l="l" t="t" r="r" b="b"/>
            <a:pathLst>
              <a:path w="4369477" h="3401568">
                <a:moveTo>
                  <a:pt x="781270" y="0"/>
                </a:moveTo>
                <a:lnTo>
                  <a:pt x="4369477" y="0"/>
                </a:lnTo>
                <a:lnTo>
                  <a:pt x="4369477" y="3401568"/>
                </a:lnTo>
                <a:lnTo>
                  <a:pt x="0" y="3401568"/>
                </a:lnTo>
                <a:lnTo>
                  <a:pt x="1963" y="3397912"/>
                </a:lnTo>
                <a:cubicBezTo>
                  <a:pt x="454182" y="2512619"/>
                  <a:pt x="736170" y="1430108"/>
                  <a:pt x="776876" y="254399"/>
                </a:cubicBezTo>
                <a:close/>
              </a:path>
            </a:pathLst>
          </a:custGeom>
        </p:spPr>
      </p:pic>
      <p:pic>
        <p:nvPicPr>
          <p:cNvPr id="11" name="Picture 10" descr="A room filled with furniture and a large window&#10;&#10;Description automatically generated">
            <a:extLst>
              <a:ext uri="{FF2B5EF4-FFF2-40B4-BE49-F238E27FC236}">
                <a16:creationId xmlns:a16="http://schemas.microsoft.com/office/drawing/2014/main" id="{2DF1C063-D7F5-4895-A3BB-3679F6FE4E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2" r="4402" b="-2"/>
          <a:stretch/>
        </p:blipFill>
        <p:spPr>
          <a:xfrm>
            <a:off x="3630260" y="3456432"/>
            <a:ext cx="4925479" cy="3401568"/>
          </a:xfrm>
          <a:custGeom>
            <a:avLst/>
            <a:gdLst/>
            <a:ahLst/>
            <a:cxnLst/>
            <a:rect l="l" t="t" r="r" b="b"/>
            <a:pathLst>
              <a:path w="4925479" h="3364992">
                <a:moveTo>
                  <a:pt x="749362" y="0"/>
                </a:moveTo>
                <a:lnTo>
                  <a:pt x="4925479" y="0"/>
                </a:lnTo>
                <a:lnTo>
                  <a:pt x="4921868" y="209033"/>
                </a:lnTo>
                <a:cubicBezTo>
                  <a:pt x="4884554" y="1286766"/>
                  <a:pt x="4644496" y="2286187"/>
                  <a:pt x="4256422" y="3127175"/>
                </a:cubicBezTo>
                <a:lnTo>
                  <a:pt x="4134952" y="3364992"/>
                </a:lnTo>
                <a:lnTo>
                  <a:pt x="0" y="3364992"/>
                </a:lnTo>
                <a:lnTo>
                  <a:pt x="79008" y="3202330"/>
                </a:lnTo>
                <a:cubicBezTo>
                  <a:pt x="467082" y="2361343"/>
                  <a:pt x="707140" y="1361922"/>
                  <a:pt x="744454" y="284189"/>
                </a:cubicBezTo>
                <a:close/>
              </a:path>
            </a:pathLst>
          </a:custGeom>
        </p:spPr>
      </p:pic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CA17DEF4-6C5D-41C6-8D93-5C7CFD7AD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97136" cy="6858000"/>
          </a:xfrm>
          <a:custGeom>
            <a:avLst/>
            <a:gdLst>
              <a:gd name="connsiteX0" fmla="*/ 0 w 4397136"/>
              <a:gd name="connsiteY0" fmla="*/ 0 h 6858000"/>
              <a:gd name="connsiteX1" fmla="*/ 3599069 w 4397136"/>
              <a:gd name="connsiteY1" fmla="*/ 0 h 6858000"/>
              <a:gd name="connsiteX2" fmla="*/ 3634072 w 4397136"/>
              <a:gd name="connsiteY2" fmla="*/ 58977 h 6858000"/>
              <a:gd name="connsiteX3" fmla="*/ 4397136 w 4397136"/>
              <a:gd name="connsiteY3" fmla="*/ 3474189 h 6858000"/>
              <a:gd name="connsiteX4" fmla="*/ 3802221 w 4397136"/>
              <a:gd name="connsiteY4" fmla="*/ 6546415 h 6858000"/>
              <a:gd name="connsiteX5" fmla="*/ 3649466 w 4397136"/>
              <a:gd name="connsiteY5" fmla="*/ 6858000 h 6858000"/>
              <a:gd name="connsiteX6" fmla="*/ 0 w 439713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7136" h="6858000">
                <a:moveTo>
                  <a:pt x="0" y="0"/>
                </a:moveTo>
                <a:lnTo>
                  <a:pt x="3599069" y="0"/>
                </a:lnTo>
                <a:lnTo>
                  <a:pt x="3634072" y="58977"/>
                </a:lnTo>
                <a:cubicBezTo>
                  <a:pt x="4105532" y="933006"/>
                  <a:pt x="4397136" y="2140466"/>
                  <a:pt x="4397136" y="3474189"/>
                </a:cubicBezTo>
                <a:cubicBezTo>
                  <a:pt x="4397136" y="4641197"/>
                  <a:pt x="4173877" y="5711534"/>
                  <a:pt x="3802221" y="6546415"/>
                </a:cubicBezTo>
                <a:lnTo>
                  <a:pt x="3649466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22BBC5A3-5C8C-4FB9-AEFF-8778D2C98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86504" cy="6858000"/>
          </a:xfrm>
          <a:custGeom>
            <a:avLst/>
            <a:gdLst>
              <a:gd name="connsiteX0" fmla="*/ 0 w 4386504"/>
              <a:gd name="connsiteY0" fmla="*/ 0 h 6858000"/>
              <a:gd name="connsiteX1" fmla="*/ 3588437 w 4386504"/>
              <a:gd name="connsiteY1" fmla="*/ 0 h 6858000"/>
              <a:gd name="connsiteX2" fmla="*/ 3623440 w 4386504"/>
              <a:gd name="connsiteY2" fmla="*/ 58977 h 6858000"/>
              <a:gd name="connsiteX3" fmla="*/ 4386504 w 4386504"/>
              <a:gd name="connsiteY3" fmla="*/ 3474189 h 6858000"/>
              <a:gd name="connsiteX4" fmla="*/ 3791589 w 4386504"/>
              <a:gd name="connsiteY4" fmla="*/ 6546415 h 6858000"/>
              <a:gd name="connsiteX5" fmla="*/ 3638834 w 4386504"/>
              <a:gd name="connsiteY5" fmla="*/ 6858000 h 6858000"/>
              <a:gd name="connsiteX6" fmla="*/ 0 w 438650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6504" h="6858000">
                <a:moveTo>
                  <a:pt x="0" y="0"/>
                </a:moveTo>
                <a:lnTo>
                  <a:pt x="3588437" y="0"/>
                </a:lnTo>
                <a:lnTo>
                  <a:pt x="3623440" y="58977"/>
                </a:lnTo>
                <a:cubicBezTo>
                  <a:pt x="4094900" y="933006"/>
                  <a:pt x="4386504" y="2140466"/>
                  <a:pt x="4386504" y="3474189"/>
                </a:cubicBezTo>
                <a:cubicBezTo>
                  <a:pt x="4386504" y="4641197"/>
                  <a:pt x="4163245" y="5711534"/>
                  <a:pt x="3791589" y="6546415"/>
                </a:cubicBezTo>
                <a:lnTo>
                  <a:pt x="363883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C6EBB-6BF8-49F3-A35A-13C29B6B9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1508760"/>
            <a:ext cx="3429000" cy="2898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SAP Austria </a:t>
            </a:r>
            <a:r>
              <a:rPr lang="en-US" sz="2400" dirty="0"/>
              <a:t>Vienna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B917E8-D696-4787-96D6-521A9C42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indoor, table, computer, desk&#10;&#10;Description automatically generated">
            <a:extLst>
              <a:ext uri="{FF2B5EF4-FFF2-40B4-BE49-F238E27FC236}">
                <a16:creationId xmlns:a16="http://schemas.microsoft.com/office/drawing/2014/main" id="{04FDCCCC-F173-4789-8BA3-B9D6A06D7FC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7" r="23089" b="-2"/>
          <a:stretch/>
        </p:blipFill>
        <p:spPr>
          <a:xfrm>
            <a:off x="7845207" y="10"/>
            <a:ext cx="4346795" cy="3401558"/>
          </a:xfrm>
          <a:custGeom>
            <a:avLst/>
            <a:gdLst/>
            <a:ahLst/>
            <a:cxnLst/>
            <a:rect l="l" t="t" r="r" b="b"/>
            <a:pathLst>
              <a:path w="4346795" h="3401568">
                <a:moveTo>
                  <a:pt x="0" y="0"/>
                </a:moveTo>
                <a:lnTo>
                  <a:pt x="4346795" y="0"/>
                </a:lnTo>
                <a:lnTo>
                  <a:pt x="4346795" y="3401568"/>
                </a:lnTo>
                <a:lnTo>
                  <a:pt x="762748" y="3401568"/>
                </a:lnTo>
                <a:lnTo>
                  <a:pt x="751436" y="2963954"/>
                </a:lnTo>
                <a:cubicBezTo>
                  <a:pt x="698408" y="1942163"/>
                  <a:pt x="463174" y="995044"/>
                  <a:pt x="93264" y="192283"/>
                </a:cubicBezTo>
                <a:close/>
              </a:path>
            </a:pathLst>
          </a:cu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9F4C545-E278-42ED-9B78-2EBA46444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4544568"/>
            <a:ext cx="341496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7093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A1C09F37-D533-46CD-BA82-6E5F1521FC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94" b="-1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D9E424F-A7B7-42A3-B54B-CDB53D3971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75" b="20106"/>
          <a:stretch/>
        </p:blipFill>
        <p:spPr>
          <a:xfrm>
            <a:off x="199771" y="1009692"/>
            <a:ext cx="3630549" cy="128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54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06EE-76EF-4543-A980-A6CECF0B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D0475-3E02-489E-A677-B419A933D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área de Desenvolvimento de Software, assim como muitas outras áreas relacionadas à Informática, é e será uma área em crescimento na Europa e no Mundo.</a:t>
            </a:r>
          </a:p>
          <a:p>
            <a:r>
              <a:rPr lang="pt-PT" dirty="0"/>
              <a:t>Apesar do centro mundial da área ser nos EUA, a Europa apresenta grandes e promissoras empresas.</a:t>
            </a:r>
          </a:p>
          <a:p>
            <a:r>
              <a:rPr lang="pt-PT" dirty="0"/>
              <a:t>Existem muitas opções/escolhas disponíveis, e cabe a cada um escolher o que prefere, perante as ofertas existentes.</a:t>
            </a:r>
          </a:p>
        </p:txBody>
      </p:sp>
    </p:spTree>
    <p:extLst>
      <p:ext uri="{BB962C8B-B14F-4D97-AF65-F5344CB8AC3E}">
        <p14:creationId xmlns:p14="http://schemas.microsoft.com/office/powerpoint/2010/main" val="1817311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E4E5-11E6-4BE9-836F-0DE3446E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Bibliografia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891AD-FCEA-4E27-8C3C-259EF3679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PT" dirty="0"/>
              <a:t>quora.com</a:t>
            </a:r>
          </a:p>
          <a:p>
            <a:r>
              <a:rPr lang="en-US" dirty="0"/>
              <a:t>luxinnovation.lu</a:t>
            </a:r>
          </a:p>
          <a:p>
            <a:r>
              <a:rPr lang="pt-PT" dirty="0"/>
              <a:t>daxx.com</a:t>
            </a:r>
          </a:p>
          <a:p>
            <a:r>
              <a:rPr lang="pt-PT" dirty="0"/>
              <a:t>devrelate.com</a:t>
            </a:r>
          </a:p>
          <a:p>
            <a:r>
              <a:rPr lang="pt-PT" dirty="0"/>
              <a:t>reddit.com</a:t>
            </a:r>
          </a:p>
          <a:p>
            <a:r>
              <a:rPr lang="pt-PT" dirty="0"/>
              <a:t>resiport.com</a:t>
            </a:r>
          </a:p>
          <a:p>
            <a:r>
              <a:rPr lang="pt-PT" dirty="0"/>
              <a:t>criticalsoftware.com</a:t>
            </a:r>
          </a:p>
          <a:p>
            <a:r>
              <a:rPr lang="pt-PT" dirty="0"/>
              <a:t>wikipedia.org</a:t>
            </a:r>
          </a:p>
          <a:p>
            <a:r>
              <a:rPr lang="pt-PT" dirty="0"/>
              <a:t>sap.com</a:t>
            </a:r>
          </a:p>
          <a:p>
            <a:r>
              <a:rPr lang="pt-PT" dirty="0"/>
              <a:t>pwc.com</a:t>
            </a:r>
          </a:p>
          <a:p>
            <a:r>
              <a:rPr lang="pt-PT" dirty="0"/>
              <a:t>bloomberg.com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19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13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15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29AE4-3042-48C1-9945-1FFC991F3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t-PT" dirty="0"/>
              <a:t>No Mundo:</a:t>
            </a:r>
            <a:endParaRPr lang="en-US" dirty="0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3ECB04-41CE-43F2-8FC4-803A1F0DC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027" y="1161288"/>
            <a:ext cx="6408836" cy="4406074"/>
          </a:xfrm>
          <a:prstGeom prst="rect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338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13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15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29AE4-3042-48C1-9945-1FFC991F3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t-PT" dirty="0"/>
              <a:t>Na Europa:</a:t>
            </a:r>
            <a:endParaRPr lang="en-US" dirty="0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302C9E-320F-4208-B75B-B92DF8608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505" y="1200198"/>
            <a:ext cx="6904821" cy="503865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39E7D2-B1F4-4281-A5FF-BE84DE22ED0C}"/>
              </a:ext>
            </a:extLst>
          </p:cNvPr>
          <p:cNvSpPr/>
          <p:nvPr/>
        </p:nvSpPr>
        <p:spPr>
          <a:xfrm>
            <a:off x="5370395" y="4232910"/>
            <a:ext cx="2116255" cy="156210"/>
          </a:xfrm>
          <a:prstGeom prst="rect">
            <a:avLst/>
          </a:prstGeom>
          <a:solidFill>
            <a:srgbClr val="B23A3A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CD12B3-F7F6-4D18-97F5-EB3D14BF537B}"/>
              </a:ext>
            </a:extLst>
          </p:cNvPr>
          <p:cNvSpPr/>
          <p:nvPr/>
        </p:nvSpPr>
        <p:spPr>
          <a:xfrm>
            <a:off x="5370394" y="4945380"/>
            <a:ext cx="2116255" cy="156210"/>
          </a:xfrm>
          <a:prstGeom prst="rect">
            <a:avLst/>
          </a:prstGeom>
          <a:solidFill>
            <a:srgbClr val="B23A3A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D26D68-21D5-464D-9D8A-F4D629B37306}"/>
              </a:ext>
            </a:extLst>
          </p:cNvPr>
          <p:cNvSpPr/>
          <p:nvPr/>
        </p:nvSpPr>
        <p:spPr>
          <a:xfrm>
            <a:off x="5370394" y="2820658"/>
            <a:ext cx="2116255" cy="156210"/>
          </a:xfrm>
          <a:prstGeom prst="rect">
            <a:avLst/>
          </a:prstGeom>
          <a:solidFill>
            <a:srgbClr val="B23A3A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7E547E-25C9-446C-89D0-509282A0A759}"/>
              </a:ext>
            </a:extLst>
          </p:cNvPr>
          <p:cNvSpPr/>
          <p:nvPr/>
        </p:nvSpPr>
        <p:spPr>
          <a:xfrm>
            <a:off x="5370394" y="1920240"/>
            <a:ext cx="2116255" cy="156210"/>
          </a:xfrm>
          <a:prstGeom prst="rect">
            <a:avLst/>
          </a:prstGeom>
          <a:solidFill>
            <a:srgbClr val="B23A3A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D3CF97-EC23-44CD-9B5A-E3EC8DFC3FDD}"/>
              </a:ext>
            </a:extLst>
          </p:cNvPr>
          <p:cNvSpPr/>
          <p:nvPr/>
        </p:nvSpPr>
        <p:spPr>
          <a:xfrm>
            <a:off x="5370393" y="2276475"/>
            <a:ext cx="2116255" cy="156210"/>
          </a:xfrm>
          <a:prstGeom prst="rect">
            <a:avLst/>
          </a:prstGeom>
          <a:solidFill>
            <a:srgbClr val="B23A3A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EE1E08-6CC4-4BAF-B270-6A40D356B64C}"/>
              </a:ext>
            </a:extLst>
          </p:cNvPr>
          <p:cNvSpPr/>
          <p:nvPr/>
        </p:nvSpPr>
        <p:spPr>
          <a:xfrm>
            <a:off x="5370392" y="2987040"/>
            <a:ext cx="2116255" cy="156210"/>
          </a:xfrm>
          <a:prstGeom prst="rect">
            <a:avLst/>
          </a:prstGeom>
          <a:solidFill>
            <a:srgbClr val="B23A3A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2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56C2C-5E3B-40B4-A6D4-1D1F58770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537285" cy="1535865"/>
          </a:xfrm>
        </p:spPr>
        <p:txBody>
          <a:bodyPr>
            <a:normAutofit/>
          </a:bodyPr>
          <a:lstStyle/>
          <a:p>
            <a:r>
              <a:rPr lang="pt-PT" dirty="0"/>
              <a:t>Empresas Europeias</a:t>
            </a:r>
            <a:endParaRPr lang="en-US" dirty="0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35503-C55A-44FA-9797-51247F121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641850"/>
            <a:ext cx="6002636" cy="1535865"/>
          </a:xfrm>
        </p:spPr>
        <p:txBody>
          <a:bodyPr anchor="ctr">
            <a:normAutofit/>
          </a:bodyPr>
          <a:lstStyle/>
          <a:p>
            <a:r>
              <a:rPr lang="pt-PT" sz="2000" dirty="0"/>
              <a:t>Apesar do mercado ser dominado pelos EUA, algumas das maiores empresas de desenvolvimento de </a:t>
            </a:r>
            <a:r>
              <a:rPr lang="pt-PT" sz="2000" i="1" dirty="0"/>
              <a:t>software </a:t>
            </a:r>
            <a:r>
              <a:rPr lang="pt-PT" sz="2000" dirty="0"/>
              <a:t>encontram-se na Europa.</a:t>
            </a:r>
          </a:p>
          <a:p>
            <a:endParaRPr lang="en-US" sz="18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859468-51A4-4C4A-989B-940ED0FB19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2" b="44341"/>
          <a:stretch/>
        </p:blipFill>
        <p:spPr>
          <a:xfrm>
            <a:off x="554416" y="2731167"/>
            <a:ext cx="11167447" cy="299907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7685D6F-FE4B-4044-91EF-CD4DEA783B38}"/>
              </a:ext>
            </a:extLst>
          </p:cNvPr>
          <p:cNvSpPr/>
          <p:nvPr/>
        </p:nvSpPr>
        <p:spPr>
          <a:xfrm>
            <a:off x="554416" y="4739640"/>
            <a:ext cx="11167447" cy="487679"/>
          </a:xfrm>
          <a:prstGeom prst="rect">
            <a:avLst/>
          </a:prstGeom>
          <a:solidFill>
            <a:srgbClr val="B23A3A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87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56C2C-5E3B-40B4-A6D4-1D1F58770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537285" cy="1535865"/>
          </a:xfrm>
        </p:spPr>
        <p:txBody>
          <a:bodyPr>
            <a:normAutofit/>
          </a:bodyPr>
          <a:lstStyle/>
          <a:p>
            <a:r>
              <a:rPr lang="pt-PT" dirty="0"/>
              <a:t>Empresas Europeias</a:t>
            </a:r>
            <a:endParaRPr lang="en-US" dirty="0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A9B24E-DC78-4F1E-A910-DD93C7A419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" b="89266"/>
          <a:stretch/>
        </p:blipFill>
        <p:spPr>
          <a:xfrm>
            <a:off x="561253" y="2731167"/>
            <a:ext cx="11167447" cy="578385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4F036EA5-667A-43F6-AB03-ED5055675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17" y="3286692"/>
            <a:ext cx="11212500" cy="9825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1A741E-0203-4288-A35C-354443BD9F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75" y="4739515"/>
            <a:ext cx="11189522" cy="4758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4CCCE8-E56E-4341-BD5D-786105AFEA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16" y="4266274"/>
            <a:ext cx="11212499" cy="47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38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8C97C-224E-42F5-B74F-A1380B5B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SAP Software Engineering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739B7C-7FE4-4BEB-AAB5-F79419F3B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402" y="2139484"/>
            <a:ext cx="7993195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01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EA554-D36C-4EB9-AEB5-017260ED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t-PT"/>
              <a:t>Fatores Relevantes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C1263E-080B-40B9-8148-02F47AD21F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69241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487316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242941"/>
      </a:dk2>
      <a:lt2>
        <a:srgbClr val="E2E8E8"/>
      </a:lt2>
      <a:accent1>
        <a:srgbClr val="B23A3A"/>
      </a:accent1>
      <a:accent2>
        <a:srgbClr val="C44C7E"/>
      </a:accent2>
      <a:accent3>
        <a:srgbClr val="C47E4C"/>
      </a:accent3>
      <a:accent4>
        <a:srgbClr val="3AB28D"/>
      </a:accent4>
      <a:accent5>
        <a:srgbClr val="49B0BC"/>
      </a:accent5>
      <a:accent6>
        <a:srgbClr val="3A73B2"/>
      </a:accent6>
      <a:hlink>
        <a:srgbClr val="309191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632</Words>
  <Application>Microsoft Office PowerPoint</Application>
  <PresentationFormat>Widescreen</PresentationFormat>
  <Paragraphs>75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Avenir Next LT Pro</vt:lpstr>
      <vt:lpstr>Calibri</vt:lpstr>
      <vt:lpstr>AccentBoxVTI</vt:lpstr>
      <vt:lpstr>Software Development no Mundo e na Europa</vt:lpstr>
      <vt:lpstr>Objetivo</vt:lpstr>
      <vt:lpstr>No Mundo:</vt:lpstr>
      <vt:lpstr>No Mundo:</vt:lpstr>
      <vt:lpstr>Na Europa:</vt:lpstr>
      <vt:lpstr>Empresas Europeias</vt:lpstr>
      <vt:lpstr>Empresas Europeias</vt:lpstr>
      <vt:lpstr>SAP Software Engineering</vt:lpstr>
      <vt:lpstr>Fatores Relevantes</vt:lpstr>
      <vt:lpstr>Oferta</vt:lpstr>
      <vt:lpstr>Oferta</vt:lpstr>
      <vt:lpstr>Oferta</vt:lpstr>
      <vt:lpstr>Oferta</vt:lpstr>
      <vt:lpstr>Oferta</vt:lpstr>
      <vt:lpstr>Salários</vt:lpstr>
      <vt:lpstr>Salários</vt:lpstr>
      <vt:lpstr>PowerPoint Presentation</vt:lpstr>
      <vt:lpstr>PowerPoint Presentation</vt:lpstr>
      <vt:lpstr>PowerPoint Presentation</vt:lpstr>
      <vt:lpstr>Custo de Vida</vt:lpstr>
      <vt:lpstr>Custo de Vida</vt:lpstr>
      <vt:lpstr>Custo de Vida</vt:lpstr>
      <vt:lpstr>Custo de Vida</vt:lpstr>
      <vt:lpstr>Cultura</vt:lpstr>
      <vt:lpstr>Cultura</vt:lpstr>
      <vt:lpstr>Preferência Pessoal</vt:lpstr>
      <vt:lpstr>Preferência Pessoal</vt:lpstr>
      <vt:lpstr>Preferência Pessoal</vt:lpstr>
      <vt:lpstr>Outros fatores?</vt:lpstr>
      <vt:lpstr>SAP Software Engineering</vt:lpstr>
      <vt:lpstr>SAP Austria Vienna</vt:lpstr>
      <vt:lpstr>PowerPoint Presentation</vt:lpstr>
      <vt:lpstr>Conclusão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no Mundo e na Europa</dc:title>
  <dc:creator>José Almeida</dc:creator>
  <cp:lastModifiedBy>José Almeida</cp:lastModifiedBy>
  <cp:revision>22</cp:revision>
  <dcterms:created xsi:type="dcterms:W3CDTF">2020-02-25T17:44:52Z</dcterms:created>
  <dcterms:modified xsi:type="dcterms:W3CDTF">2020-02-27T11:38:06Z</dcterms:modified>
</cp:coreProperties>
</file>