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31df27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31df27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31df27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31df27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31df27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31df27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5a99a6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5a99a6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5a99a6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5a99a6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5a99a6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5a99a6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31df27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31df27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76e42a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a776e42ac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76e42a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776e42ac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31df27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31df27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13.gif"/><Relationship Id="rId6" Type="http://schemas.openxmlformats.org/officeDocument/2006/relationships/image" Target="../media/image3.gif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3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DE MULTITUDES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92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Aplicaciones con Visión Artificial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41500" y="3312700"/>
            <a:ext cx="45867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Fidel Ramirez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Edwin Garcia Sotelo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José Cañón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0" y="1585395"/>
            <a:ext cx="4377800" cy="259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5402"/>
            <a:ext cx="4181675" cy="24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549125" y="4240775"/>
            <a:ext cx="2340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= +- 18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6052675" y="4144000"/>
            <a:ext cx="2261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= 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5" y="1218525"/>
            <a:ext cx="4107625" cy="28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428100" y="4107675"/>
            <a:ext cx="2340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= +- 35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6052675" y="4144000"/>
            <a:ext cx="2261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= 60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925" y="1218525"/>
            <a:ext cx="3953350" cy="2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de multitudes (Fidel)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Red Neuronal Convolucional CNN - ARQUITECTURA</a:t>
            </a:r>
            <a:endParaRPr b="1" sz="2250">
              <a:solidFill>
                <a:srgbClr val="92D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25" y="1017725"/>
            <a:ext cx="714096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Red Neuronal Convolucional CNN - CONVOLUCIÓN</a:t>
            </a:r>
            <a:endParaRPr b="1" sz="2250">
              <a:solidFill>
                <a:srgbClr val="92D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38" y="1017725"/>
            <a:ext cx="62937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Red Neuronal Convolucional CNN - REDUCCION - POOLING</a:t>
            </a:r>
            <a:endParaRPr b="1" sz="2250">
              <a:solidFill>
                <a:srgbClr val="92D05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095125"/>
            <a:ext cx="57721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DATASET </a:t>
            </a: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- ShanghaiTech</a:t>
            </a:r>
            <a:r>
              <a:rPr lang="es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0625"/>
            <a:ext cx="8839198" cy="1923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425" y="573625"/>
            <a:ext cx="4841176" cy="2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30574" l="0" r="0" t="0"/>
          <a:stretch/>
        </p:blipFill>
        <p:spPr>
          <a:xfrm>
            <a:off x="2890777" y="492083"/>
            <a:ext cx="3244646" cy="309187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2391743" y="1721922"/>
            <a:ext cx="6174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 flipH="1" rot="10800000">
            <a:off x="4820575" y="3821980"/>
            <a:ext cx="812100" cy="599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91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CRSNET</a:t>
            </a:r>
            <a:r>
              <a:rPr lang="es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6" name="Google Shape;96;p19"/>
          <p:cNvGrpSpPr/>
          <p:nvPr/>
        </p:nvGrpSpPr>
        <p:grpSpPr>
          <a:xfrm>
            <a:off x="5770501" y="3821986"/>
            <a:ext cx="2715552" cy="1163838"/>
            <a:chOff x="7324173" y="679486"/>
            <a:chExt cx="4326194" cy="2305086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3">
              <a:alphaModFix/>
            </a:blip>
            <a:srcRect b="91857" l="0" r="0" t="0"/>
            <a:stretch/>
          </p:blipFill>
          <p:spPr>
            <a:xfrm>
              <a:off x="7324173" y="679486"/>
              <a:ext cx="4326194" cy="48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 b="709" l="-210" r="209" t="69119"/>
            <a:stretch/>
          </p:blipFill>
          <p:spPr>
            <a:xfrm>
              <a:off x="7324173" y="1192945"/>
              <a:ext cx="4326194" cy="17916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6800"/>
            <a:ext cx="2340000" cy="178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30775"/>
            <a:ext cx="2340000" cy="178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5400000">
            <a:off x="895349" y="2798775"/>
            <a:ext cx="549300" cy="31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9" y="2278844"/>
            <a:ext cx="2872016" cy="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3970702" y="1512150"/>
            <a:ext cx="1945200" cy="20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351481" y="588174"/>
            <a:ext cx="3244645" cy="1728814"/>
            <a:chOff x="7324173" y="679486"/>
            <a:chExt cx="4326194" cy="2305086"/>
          </a:xfrm>
        </p:grpSpPr>
        <p:pic>
          <p:nvPicPr>
            <p:cNvPr id="109" name="Google Shape;109;p20"/>
            <p:cNvPicPr preferRelativeResize="0"/>
            <p:nvPr/>
          </p:nvPicPr>
          <p:blipFill rotWithShape="1">
            <a:blip r:embed="rId4">
              <a:alphaModFix/>
            </a:blip>
            <a:srcRect b="91857" l="0" r="0" t="0"/>
            <a:stretch/>
          </p:blipFill>
          <p:spPr>
            <a:xfrm>
              <a:off x="7324173" y="679486"/>
              <a:ext cx="4326194" cy="48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0"/>
            <p:cNvPicPr preferRelativeResize="0"/>
            <p:nvPr/>
          </p:nvPicPr>
          <p:blipFill rotWithShape="1">
            <a:blip r:embed="rId4">
              <a:alphaModFix/>
            </a:blip>
            <a:srcRect b="709" l="-210" r="209" t="69119"/>
            <a:stretch/>
          </p:blipFill>
          <p:spPr>
            <a:xfrm>
              <a:off x="7324173" y="1192945"/>
              <a:ext cx="4326194" cy="17916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254175" y="9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CRSNET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675" y="3027925"/>
            <a:ext cx="2211350" cy="21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3025" y="3130849"/>
            <a:ext cx="1997950" cy="19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5526" y="740937"/>
            <a:ext cx="2340000" cy="180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5525" y="3303200"/>
            <a:ext cx="2340000" cy="178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737800" y="2821225"/>
            <a:ext cx="9003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r=1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271325" y="2884275"/>
            <a:ext cx="9003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r=2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4635" y="664375"/>
            <a:ext cx="1545131" cy="8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45213" y="830009"/>
            <a:ext cx="1140325" cy="5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19150" y="1789000"/>
            <a:ext cx="217392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0" y="1241525"/>
            <a:ext cx="2340000" cy="178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725" y="1286550"/>
            <a:ext cx="2340000" cy="178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6301" y="1310775"/>
            <a:ext cx="2340000" cy="180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004500" y="993750"/>
            <a:ext cx="1391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388650" y="993750"/>
            <a:ext cx="23400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original = 212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125250" y="1017975"/>
            <a:ext cx="2261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= 241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775" y="3437300"/>
            <a:ext cx="2340000" cy="1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919776" y="3135875"/>
            <a:ext cx="1999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396125" y="3135875"/>
            <a:ext cx="1999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Conteo original = 87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6220600" y="3160100"/>
            <a:ext cx="2066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= 108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6325" y="3387225"/>
            <a:ext cx="2340000" cy="17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4872" y="3385953"/>
            <a:ext cx="2261700" cy="1757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type="title"/>
          </p:nvPr>
        </p:nvSpPr>
        <p:spPr>
          <a:xfrm>
            <a:off x="912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50">
                <a:solidFill>
                  <a:srgbClr val="92D050"/>
                </a:solidFill>
                <a:highlight>
                  <a:srgbClr val="FFFFFF"/>
                </a:highlight>
              </a:rPr>
              <a:t>Ejemplos</a:t>
            </a:r>
            <a:r>
              <a:rPr lang="es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