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gif"/><Relationship Id="rId4" Type="http://schemas.openxmlformats.org/officeDocument/2006/relationships/image" Target="../media/image10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Opinions in a Social Network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5" y="3172900"/>
            <a:ext cx="79038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Stochastic Modelling of a Binary Opinion with Differing Levels of Involvement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729625" y="3899838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Joseph Gilby, MATH 111A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60725" y="210200"/>
            <a:ext cx="1743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step 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160725" y="210200"/>
            <a:ext cx="1743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step 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/>
              <a:t>The Model</a:t>
            </a:r>
            <a:r>
              <a:rPr baseline="30000" lang="en" sz="3600"/>
              <a:t>2</a:t>
            </a:r>
            <a:r>
              <a:rPr lang="en" sz="3600"/>
              <a:t>: Fill Out Probabilities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Want: to run Monte Carlo. Need: actual probabilities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to make assumptions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‘Similarity’ between transition matrices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Define some variables to generate probabilities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Neutral nodes </a:t>
            </a:r>
            <a:r>
              <a:rPr i="1" lang="en" sz="2400"/>
              <a:t>do not</a:t>
            </a:r>
            <a:r>
              <a:rPr lang="en" sz="2400"/>
              <a:t> send transmissions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/>
              <a:t>The Model</a:t>
            </a:r>
            <a:r>
              <a:rPr baseline="30000" lang="en" sz="3600"/>
              <a:t>2</a:t>
            </a:r>
            <a:r>
              <a:rPr lang="en" sz="3600"/>
              <a:t>: The Variables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25" y="1981025"/>
            <a:ext cx="463090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4626" cy="52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Running Monte Carlo Simulations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Fix </a:t>
            </a: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Then                          are ‘free’ parameters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en" sz="3000"/>
              <a:t>Goal: Find parameters for silent majority 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375" y="2209800"/>
            <a:ext cx="36766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225" y="2751200"/>
            <a:ext cx="15621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Results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Did find a ‘silent majority’ scenario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‘Convergence’ of time series</a:t>
            </a:r>
          </a:p>
          <a:p>
            <a:pPr indent="-457200" lvl="0" marL="457200">
              <a:spcBef>
                <a:spcPts val="0"/>
              </a:spcBef>
              <a:buSzPts val="3600"/>
              <a:buChar char="●"/>
            </a:pPr>
            <a:r>
              <a:rPr lang="en" sz="3600"/>
              <a:t>Some honesty: heuristics were used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650"/>
            <a:ext cx="9144000" cy="47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809088" y="450"/>
            <a:ext cx="7525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en" sz="2400"/>
              <a:t>          A ‘Typical’ Run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25" y="7500"/>
            <a:ext cx="4044151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775"/>
            <a:ext cx="9143999" cy="46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54950" y="76700"/>
            <a:ext cx="7552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1746075" y="-4500"/>
            <a:ext cx="6172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809088" y="450"/>
            <a:ext cx="7525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2400"/>
              <a:t>    Based off a Lucky Run 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250" y="57325"/>
            <a:ext cx="38290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Introduction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212932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Opinions can be divisive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Opinions organize communities</a:t>
            </a:r>
          </a:p>
          <a:p>
            <a:pPr indent="-457200" lvl="0" marL="457200" rtl="0">
              <a:spcBef>
                <a:spcPts val="0"/>
              </a:spcBef>
              <a:buSzPts val="3600"/>
              <a:buChar char="●"/>
            </a:pPr>
            <a:r>
              <a:rPr lang="en" sz="3600"/>
              <a:t>Differing involvement among individuals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Conclusion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Model can both exhibit dominance of both silent majority or vocal majority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Model can be simulated using Monte Carlo Method</a:t>
            </a: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Somewhat slow on a personal computer</a:t>
            </a:r>
          </a:p>
          <a:p>
            <a:pPr indent="-419100" lvl="1" marL="914400">
              <a:spcBef>
                <a:spcPts val="0"/>
              </a:spcBef>
              <a:buSzPts val="3000"/>
              <a:buChar char="○"/>
            </a:pPr>
            <a:r>
              <a:rPr lang="en" sz="3000"/>
              <a:t>Difficult to run optimization algorithms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729450" y="12103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Continuing Work on Model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727650" y="1835250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Relax fixed connections assumption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Propose new probability interrelations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Reduce variance in time series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Parameter stability analysis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Real-world parameter estimation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en" sz="3000"/>
              <a:t>Find more behaviors exhibited by model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Rundown of References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Agent Based Models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Ising Models (two states)</a:t>
            </a:r>
          </a:p>
          <a:p>
            <a:pPr indent="-457200" lvl="0" marL="457200">
              <a:spcBef>
                <a:spcPts val="0"/>
              </a:spcBef>
              <a:buSzPts val="3600"/>
              <a:buChar char="●"/>
            </a:pPr>
            <a:r>
              <a:rPr lang="en" sz="3600"/>
              <a:t>Strategy-based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Observation (Ising):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/>
              <a:t>Why not more opinion states?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Differing levels of involvement?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Goals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Suppose a (stochastic) model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Demonstrate efficacy</a:t>
            </a:r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 sz="3600"/>
              <a:t>Monte Carlo simulations</a:t>
            </a:r>
          </a:p>
          <a:p>
            <a:pPr indent="-457200" lvl="1" marL="914400" rtl="0">
              <a:spcBef>
                <a:spcPts val="0"/>
              </a:spcBef>
              <a:buSzPts val="3600"/>
              <a:buChar char="○"/>
            </a:pPr>
            <a:r>
              <a:rPr lang="en" sz="3600"/>
              <a:t>Goal: ‘Silent majority’ scenario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400"/>
              <a:t>The Model: Social Network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Social Network Graph (undirected)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/>
              <a:t>Binary Opinion (A or B)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2882400"/>
            <a:ext cx="54621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node takes on 1 of 5 states: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Strongly Opinionated A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Leaning A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Neutral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Leaning B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Strongly Opinionated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400"/>
              <a:t>The Model: Markov Model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Initial configuration node states at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Time step to      , each action depends on node state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Chance node will transmit to </a:t>
            </a:r>
            <a:r>
              <a:rPr lang="en" sz="2400" u="sng"/>
              <a:t>all</a:t>
            </a:r>
            <a:r>
              <a:rPr lang="en" sz="2400"/>
              <a:t> neighboring nodes</a:t>
            </a:r>
          </a:p>
          <a:p>
            <a:pPr indent="-381000" lvl="1" marL="914400">
              <a:spcBef>
                <a:spcPts val="0"/>
              </a:spcBef>
              <a:buSzPts val="2400"/>
              <a:buChar char="○"/>
            </a:pPr>
            <a:r>
              <a:rPr lang="en" sz="2400"/>
              <a:t>Receive transmission: chance of changing state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525" y="2209775"/>
            <a:ext cx="2571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925" y="2615850"/>
            <a:ext cx="2476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400"/>
              <a:t>The Model: Markov Model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Receiving transmissions: transition matrices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One for each opinion type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Remark about receiving multiple transmissions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Sum of delta transitions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60725" y="210200"/>
            <a:ext cx="1743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step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