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D8F16-39EF-F26F-6FEB-C9444A5B0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FF4836-86F7-86F0-3AF9-AA803E8A1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CB05C8-626C-46CC-F8D0-895DACFB5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99E7-EED3-4C7E-99A0-95C5772F653F}" type="datetimeFigureOut">
              <a:rPr lang="es-MX" smtClean="0"/>
              <a:t>18/01/2024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22367D-BFB1-F864-5686-9063ACDE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EFFFEF-4A9E-2478-D7AF-29E6F6DF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2AEC-4703-49DA-80EE-8163CE684E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580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21728-1179-2CC4-C761-3BE74276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9FB749-BE4B-1500-7E12-A3F032B32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EA9709-6C49-8EC2-54F0-0922B5E1B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99E7-EED3-4C7E-99A0-95C5772F653F}" type="datetimeFigureOut">
              <a:rPr lang="es-MX" smtClean="0"/>
              <a:t>18/01/2024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12B4CC-8E1D-99A9-9E14-B8E32FE22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03029F-8FC2-9CEC-2E5A-6F2733BC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2AEC-4703-49DA-80EE-8163CE684E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307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FF883B-8B0C-DEA3-334F-B7506050F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8C3BD2-6E9D-C82C-940E-536E6E1FA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D0B7F-6B87-5261-202D-7E7C8E5A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99E7-EED3-4C7E-99A0-95C5772F653F}" type="datetimeFigureOut">
              <a:rPr lang="es-MX" smtClean="0"/>
              <a:t>18/01/2024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E80D16-334E-A99C-7AC9-A095E56B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D55A3D-7360-452B-54B7-55695D85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2AEC-4703-49DA-80EE-8163CE684E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330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EB69A-50C1-7536-D46D-776A5C61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B5CC09-AFC9-9170-1CB0-A5D3CFB0F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D31E5E-AD58-F331-43E1-BAE39664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99E7-EED3-4C7E-99A0-95C5772F653F}" type="datetimeFigureOut">
              <a:rPr lang="es-MX" smtClean="0"/>
              <a:t>18/01/2024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37B7D9-CD3E-A0F0-B863-5232A14CA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9FC919-1DF0-1D19-EFC2-E1F58B53B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2AEC-4703-49DA-80EE-8163CE684E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134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653F7-84C4-5D10-767D-445731FF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1C1207-150A-6378-3840-C19187F8F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78D4F-1DB0-FC4D-4D6E-8F14A1053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99E7-EED3-4C7E-99A0-95C5772F653F}" type="datetimeFigureOut">
              <a:rPr lang="es-MX" smtClean="0"/>
              <a:t>18/01/2024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69F5EF-188B-567A-B690-0004E5E89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031107-5AC5-1083-74CC-B1EC4183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2AEC-4703-49DA-80EE-8163CE684E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403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2E8A2-049D-C66B-8815-FCA2412F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8CD46A-AA47-51D7-DFC5-0368D575B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90F5F6-1EA1-074F-25A4-8DF0CFB38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6BDB8D-5173-4D77-203B-D6273991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99E7-EED3-4C7E-99A0-95C5772F653F}" type="datetimeFigureOut">
              <a:rPr lang="es-MX" smtClean="0"/>
              <a:t>18/01/2024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73ABBA-63A5-D40B-CE81-2DAB06C5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051C41-1F48-7D41-F4AA-4C529FE4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2AEC-4703-49DA-80EE-8163CE684E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453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8E0A8-59CD-0EF4-FCA7-8AA32DDF4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67D900-19E5-A205-26EB-5BC622630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4E328A-F68B-5DAC-91E6-413A988A7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E6ADD5B-6561-6CFA-18BD-8CC01DE7D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FB2209D-D213-7405-EE0F-D6161A131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1FBCF59-56B9-AE4D-6739-F072161A4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99E7-EED3-4C7E-99A0-95C5772F653F}" type="datetimeFigureOut">
              <a:rPr lang="es-MX" smtClean="0"/>
              <a:t>18/01/2024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E01A8C-D8E6-F1F7-B841-6CEA26BF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7C908F3-E0AF-47B6-68AC-D21B1773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2AEC-4703-49DA-80EE-8163CE684E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037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44898-E4C5-53CE-E8F3-EE9BCF6BF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252031D-C39A-62C0-6299-98EBD84EF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99E7-EED3-4C7E-99A0-95C5772F653F}" type="datetimeFigureOut">
              <a:rPr lang="es-MX" smtClean="0"/>
              <a:t>18/01/2024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B4BE12-E6FF-5FCB-CE91-B5D05F76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F26D655-DA5B-2D81-D3B4-E5125714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2AEC-4703-49DA-80EE-8163CE684E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583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1C95F80-42B8-B2EE-6782-A97626380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99E7-EED3-4C7E-99A0-95C5772F653F}" type="datetimeFigureOut">
              <a:rPr lang="es-MX" smtClean="0"/>
              <a:t>18/01/2024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C48ACEA-2F59-E61A-B1D1-CB76F634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5E23AF-BEDD-E039-695F-29EA1EE0C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2AEC-4703-49DA-80EE-8163CE684E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891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4FFB6-176E-FA46-B9F9-45433D3DA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A0EC5E-6355-AA72-47F0-CA1DD3977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78EBE0-A8EB-A689-FF8E-1453348B2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074B5A-112F-39F9-24C3-BCC1126F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99E7-EED3-4C7E-99A0-95C5772F653F}" type="datetimeFigureOut">
              <a:rPr lang="es-MX" smtClean="0"/>
              <a:t>18/01/2024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0809BF-8126-CB3D-4905-B8FD9509B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F286C1-456A-B2F7-1853-9E3FA028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2AEC-4703-49DA-80EE-8163CE684E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517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8C8A6-782D-2888-74CB-C001A380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DF34EC0-2991-DE8A-0981-E67301F13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7CFF6D-050E-42F7-BAE1-B2181394B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1BEFA6-FF8A-C7E2-8F7F-71A24285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99E7-EED3-4C7E-99A0-95C5772F653F}" type="datetimeFigureOut">
              <a:rPr lang="es-MX" smtClean="0"/>
              <a:t>18/01/2024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13B4C5-F43B-60AA-C219-9A0B056BE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FE10D4-DB7B-9960-2431-11720F44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2AEC-4703-49DA-80EE-8163CE684E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955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EA4586B-3776-69AD-5411-75C474FE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C9D79D-1CEF-FCC4-1D15-67429E547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0AA558-F318-EBE5-D411-2756B5000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E99E7-EED3-4C7E-99A0-95C5772F653F}" type="datetimeFigureOut">
              <a:rPr lang="es-MX" smtClean="0"/>
              <a:t>18/01/2024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485081-3998-3D64-A0B4-241B4F518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9226A5-000A-9A92-3AF3-F9FE9A621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C2AEC-4703-49DA-80EE-8163CE684E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434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45AC8B7-33A1-712E-7977-74CEAB986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72" y="0"/>
            <a:ext cx="10757853" cy="679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3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7C691-A2FE-1E79-27E7-F6184FA2C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257"/>
            <a:ext cx="10515600" cy="5915706"/>
          </a:xfrm>
        </p:spPr>
        <p:txBody>
          <a:bodyPr/>
          <a:lstStyle/>
          <a:p>
            <a:pPr marL="0" indent="0" algn="ctr">
              <a:buNone/>
            </a:pPr>
            <a:r>
              <a:rPr lang="es-MX" dirty="0"/>
              <a:t>Anomalías</a:t>
            </a:r>
          </a:p>
          <a:p>
            <a:pPr marL="0" indent="0">
              <a:buNone/>
            </a:pPr>
            <a:r>
              <a:rPr lang="es-MX" dirty="0"/>
              <a:t>En la relación Película existen los siguientes tipos de anomalías: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sz="2000" dirty="0"/>
              <a:t>Inserción de Datos:</a:t>
            </a:r>
          </a:p>
          <a:p>
            <a:pPr marL="0" indent="0">
              <a:buNone/>
            </a:pPr>
            <a:r>
              <a:rPr lang="es-MX" sz="2000" dirty="0"/>
              <a:t>Si queremos agregar un nuevo actor a la tabla, tendríamos que agregar todos los datos que están en ella, como el Estudio, la dirección de estudio y el Actor, lo cual podría provocar un error al introducir datos previos en la tabla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dirty="0"/>
              <a:t>Actualización de Datos:</a:t>
            </a:r>
          </a:p>
          <a:p>
            <a:pPr marL="0" indent="0">
              <a:buNone/>
            </a:pPr>
            <a:r>
              <a:rPr lang="es-MX" sz="2000" dirty="0"/>
              <a:t>Si actualizamos un dato como la dirección de Estudio, tendríamos que actualizarlo en todas las filas, haciendo de esto un trabajo ineficiente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dirty="0"/>
              <a:t>Eliminación de Datos:</a:t>
            </a:r>
          </a:p>
          <a:p>
            <a:pPr marL="0" indent="0">
              <a:buNone/>
            </a:pPr>
            <a:r>
              <a:rPr lang="es-MX" sz="2000" dirty="0"/>
              <a:t>Al eliminar un título de una película, podríamos provocar la perdida de datos como el Estudio, Dirección y el actor que trabajaron en ella</a:t>
            </a:r>
          </a:p>
        </p:txBody>
      </p:sp>
    </p:spTree>
    <p:extLst>
      <p:ext uri="{BB962C8B-B14F-4D97-AF65-F5344CB8AC3E}">
        <p14:creationId xmlns:p14="http://schemas.microsoft.com/office/powerpoint/2010/main" val="10100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77181F80-4B2A-F746-37C5-52E3D4A13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311331"/>
              </p:ext>
            </p:extLst>
          </p:nvPr>
        </p:nvGraphicFramePr>
        <p:xfrm>
          <a:off x="1754801" y="824378"/>
          <a:ext cx="799841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630">
                  <a:extLst>
                    <a:ext uri="{9D8B030D-6E8A-4147-A177-3AD203B41FA5}">
                      <a16:colId xmlns:a16="http://schemas.microsoft.com/office/drawing/2014/main" val="3165412404"/>
                    </a:ext>
                  </a:extLst>
                </a:gridCol>
                <a:gridCol w="1142630">
                  <a:extLst>
                    <a:ext uri="{9D8B030D-6E8A-4147-A177-3AD203B41FA5}">
                      <a16:colId xmlns:a16="http://schemas.microsoft.com/office/drawing/2014/main" val="1028188897"/>
                    </a:ext>
                  </a:extLst>
                </a:gridCol>
                <a:gridCol w="1142630">
                  <a:extLst>
                    <a:ext uri="{9D8B030D-6E8A-4147-A177-3AD203B41FA5}">
                      <a16:colId xmlns:a16="http://schemas.microsoft.com/office/drawing/2014/main" val="1036989788"/>
                    </a:ext>
                  </a:extLst>
                </a:gridCol>
                <a:gridCol w="1142630">
                  <a:extLst>
                    <a:ext uri="{9D8B030D-6E8A-4147-A177-3AD203B41FA5}">
                      <a16:colId xmlns:a16="http://schemas.microsoft.com/office/drawing/2014/main" val="4197618053"/>
                    </a:ext>
                  </a:extLst>
                </a:gridCol>
                <a:gridCol w="1142630">
                  <a:extLst>
                    <a:ext uri="{9D8B030D-6E8A-4147-A177-3AD203B41FA5}">
                      <a16:colId xmlns:a16="http://schemas.microsoft.com/office/drawing/2014/main" val="2019088059"/>
                    </a:ext>
                  </a:extLst>
                </a:gridCol>
                <a:gridCol w="1142630">
                  <a:extLst>
                    <a:ext uri="{9D8B030D-6E8A-4147-A177-3AD203B41FA5}">
                      <a16:colId xmlns:a16="http://schemas.microsoft.com/office/drawing/2014/main" val="2053372498"/>
                    </a:ext>
                  </a:extLst>
                </a:gridCol>
                <a:gridCol w="1142630">
                  <a:extLst>
                    <a:ext uri="{9D8B030D-6E8A-4147-A177-3AD203B41FA5}">
                      <a16:colId xmlns:a16="http://schemas.microsoft.com/office/drawing/2014/main" val="1299870932"/>
                    </a:ext>
                  </a:extLst>
                </a:gridCol>
              </a:tblGrid>
              <a:tr h="345233">
                <a:tc>
                  <a:txBody>
                    <a:bodyPr/>
                    <a:lstStyle/>
                    <a:p>
                      <a:pPr algn="ctr"/>
                      <a:r>
                        <a:rPr lang="es-MX" b="1" u="sng" dirty="0">
                          <a:solidFill>
                            <a:schemeClr val="tx1"/>
                          </a:solidFill>
                        </a:rPr>
                        <a:t>Titulo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u="sng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s-EC" b="1" u="sng" dirty="0" err="1">
                          <a:solidFill>
                            <a:schemeClr val="tx1"/>
                          </a:solidFill>
                        </a:rPr>
                        <a:t>ño</a:t>
                      </a:r>
                      <a:endParaRPr lang="es-MX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C" b="0" dirty="0" err="1">
                          <a:solidFill>
                            <a:schemeClr val="tx1"/>
                          </a:solidFill>
                        </a:rPr>
                        <a:t>Duracion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b="0" dirty="0">
                          <a:solidFill>
                            <a:schemeClr val="tx1"/>
                          </a:solidFill>
                        </a:rPr>
                        <a:t>Tipo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b="0" dirty="0">
                          <a:solidFill>
                            <a:schemeClr val="tx1"/>
                          </a:solidFill>
                        </a:rPr>
                        <a:t>Estudio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b="0" dirty="0" err="1">
                          <a:solidFill>
                            <a:schemeClr val="tx1"/>
                          </a:solidFill>
                        </a:rPr>
                        <a:t>DireccionEstudio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b="0" dirty="0">
                          <a:solidFill>
                            <a:schemeClr val="tx1"/>
                          </a:solidFill>
                        </a:rPr>
                        <a:t>Actor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348126"/>
                  </a:ext>
                </a:extLst>
              </a:tr>
            </a:tbl>
          </a:graphicData>
        </a:graphic>
      </p:graphicFrame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179EFB2-FF15-C0FC-CA9A-37B7B920ED6B}"/>
              </a:ext>
            </a:extLst>
          </p:cNvPr>
          <p:cNvCxnSpPr>
            <a:cxnSpLocks/>
          </p:cNvCxnSpPr>
          <p:nvPr/>
        </p:nvCxnSpPr>
        <p:spPr>
          <a:xfrm>
            <a:off x="2397967" y="1422278"/>
            <a:ext cx="0" cy="75500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E53B1AC-A1C2-52A1-E024-AA3C67C5FCCF}"/>
              </a:ext>
            </a:extLst>
          </p:cNvPr>
          <p:cNvCxnSpPr>
            <a:cxnSpLocks/>
          </p:cNvCxnSpPr>
          <p:nvPr/>
        </p:nvCxnSpPr>
        <p:spPr>
          <a:xfrm>
            <a:off x="2397967" y="2177278"/>
            <a:ext cx="3436776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0AB5CE8-8DD9-06B5-B6CA-32CC5422D12E}"/>
              </a:ext>
            </a:extLst>
          </p:cNvPr>
          <p:cNvCxnSpPr>
            <a:cxnSpLocks/>
          </p:cNvCxnSpPr>
          <p:nvPr/>
        </p:nvCxnSpPr>
        <p:spPr>
          <a:xfrm>
            <a:off x="6945085" y="1422278"/>
            <a:ext cx="0" cy="127751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3D8FBC8-24C8-99BD-2002-4BC7D87648ED}"/>
              </a:ext>
            </a:extLst>
          </p:cNvPr>
          <p:cNvCxnSpPr>
            <a:cxnSpLocks/>
          </p:cNvCxnSpPr>
          <p:nvPr/>
        </p:nvCxnSpPr>
        <p:spPr>
          <a:xfrm>
            <a:off x="6945085" y="2699792"/>
            <a:ext cx="242285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817C98FB-F9A3-E125-0E79-09067161AB09}"/>
              </a:ext>
            </a:extLst>
          </p:cNvPr>
          <p:cNvCxnSpPr>
            <a:cxnSpLocks/>
          </p:cNvCxnSpPr>
          <p:nvPr/>
        </p:nvCxnSpPr>
        <p:spPr>
          <a:xfrm>
            <a:off x="3576734" y="1422278"/>
            <a:ext cx="0" cy="75500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FA7E96E6-59C2-151A-BE8C-F3F4C24A5160}"/>
              </a:ext>
            </a:extLst>
          </p:cNvPr>
          <p:cNvCxnSpPr>
            <a:cxnSpLocks/>
          </p:cNvCxnSpPr>
          <p:nvPr/>
        </p:nvCxnSpPr>
        <p:spPr>
          <a:xfrm>
            <a:off x="4705738" y="1466906"/>
            <a:ext cx="0" cy="73494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8930AA36-3325-2066-BFF2-AAE7F7DA5D57}"/>
              </a:ext>
            </a:extLst>
          </p:cNvPr>
          <p:cNvCxnSpPr>
            <a:cxnSpLocks/>
          </p:cNvCxnSpPr>
          <p:nvPr/>
        </p:nvCxnSpPr>
        <p:spPr>
          <a:xfrm>
            <a:off x="5809861" y="1466906"/>
            <a:ext cx="0" cy="71037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F7A9942C-2F67-73F5-EDD6-4B65B12FEDFB}"/>
              </a:ext>
            </a:extLst>
          </p:cNvPr>
          <p:cNvCxnSpPr>
            <a:cxnSpLocks/>
          </p:cNvCxnSpPr>
          <p:nvPr/>
        </p:nvCxnSpPr>
        <p:spPr>
          <a:xfrm flipH="1">
            <a:off x="8144068" y="1466906"/>
            <a:ext cx="12442" cy="125403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A714F4C7-7491-FD99-855C-54247C05E2D4}"/>
              </a:ext>
            </a:extLst>
          </p:cNvPr>
          <p:cNvCxnSpPr>
            <a:cxnSpLocks/>
          </p:cNvCxnSpPr>
          <p:nvPr/>
        </p:nvCxnSpPr>
        <p:spPr>
          <a:xfrm>
            <a:off x="9355493" y="1466906"/>
            <a:ext cx="0" cy="125403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riángulo isósceles 46">
            <a:extLst>
              <a:ext uri="{FF2B5EF4-FFF2-40B4-BE49-F238E27FC236}">
                <a16:creationId xmlns:a16="http://schemas.microsoft.com/office/drawing/2014/main" id="{80FE0C51-9465-0F78-BB35-792F3C85EBE7}"/>
              </a:ext>
            </a:extLst>
          </p:cNvPr>
          <p:cNvSpPr/>
          <p:nvPr/>
        </p:nvSpPr>
        <p:spPr>
          <a:xfrm>
            <a:off x="4590664" y="1381064"/>
            <a:ext cx="242585" cy="17168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Triángulo isósceles 47">
            <a:extLst>
              <a:ext uri="{FF2B5EF4-FFF2-40B4-BE49-F238E27FC236}">
                <a16:creationId xmlns:a16="http://schemas.microsoft.com/office/drawing/2014/main" id="{97ED142D-36D3-0632-7B4C-A43D772E1920}"/>
              </a:ext>
            </a:extLst>
          </p:cNvPr>
          <p:cNvSpPr/>
          <p:nvPr/>
        </p:nvSpPr>
        <p:spPr>
          <a:xfrm>
            <a:off x="5688568" y="1381064"/>
            <a:ext cx="242585" cy="17168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Triángulo isósceles 48">
            <a:extLst>
              <a:ext uri="{FF2B5EF4-FFF2-40B4-BE49-F238E27FC236}">
                <a16:creationId xmlns:a16="http://schemas.microsoft.com/office/drawing/2014/main" id="{C1AEECA9-B69B-3B83-2272-BFE0E5AC6184}"/>
              </a:ext>
            </a:extLst>
          </p:cNvPr>
          <p:cNvSpPr/>
          <p:nvPr/>
        </p:nvSpPr>
        <p:spPr>
          <a:xfrm>
            <a:off x="8022775" y="1462010"/>
            <a:ext cx="242585" cy="17168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Triángulo isósceles 49">
            <a:extLst>
              <a:ext uri="{FF2B5EF4-FFF2-40B4-BE49-F238E27FC236}">
                <a16:creationId xmlns:a16="http://schemas.microsoft.com/office/drawing/2014/main" id="{D3121C61-67C8-9A4F-8992-9C4DDC28F0B0}"/>
              </a:ext>
            </a:extLst>
          </p:cNvPr>
          <p:cNvSpPr/>
          <p:nvPr/>
        </p:nvSpPr>
        <p:spPr>
          <a:xfrm>
            <a:off x="9246642" y="1422278"/>
            <a:ext cx="242585" cy="17168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Marcador de contenido 2">
            <a:extLst>
              <a:ext uri="{FF2B5EF4-FFF2-40B4-BE49-F238E27FC236}">
                <a16:creationId xmlns:a16="http://schemas.microsoft.com/office/drawing/2014/main" id="{91F5EFCD-3438-CE35-D9BD-1B1E2E542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49" y="2834192"/>
            <a:ext cx="11235611" cy="3573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sz="2000" dirty="0"/>
              <a:t>Película(Titulo, </a:t>
            </a:r>
            <a:r>
              <a:rPr lang="es-MX" sz="2000" dirty="0"/>
              <a:t>A</a:t>
            </a:r>
            <a:r>
              <a:rPr lang="es-EC" sz="2000" dirty="0" err="1"/>
              <a:t>ño</a:t>
            </a:r>
            <a:r>
              <a:rPr lang="es-MX" sz="2000" dirty="0"/>
              <a:t>, Duración, Tipo, Estudio, </a:t>
            </a:r>
            <a:r>
              <a:rPr lang="es-MX" sz="2000" dirty="0" err="1"/>
              <a:t>DireccioEstudio</a:t>
            </a:r>
            <a:r>
              <a:rPr lang="es-MX" sz="2000" dirty="0"/>
              <a:t>, Actor</a:t>
            </a:r>
            <a:r>
              <a:rPr lang="es-EC" sz="2000" dirty="0"/>
              <a:t> )</a:t>
            </a:r>
          </a:p>
          <a:p>
            <a:pPr marL="0" indent="0">
              <a:buNone/>
            </a:pPr>
            <a:endParaRPr lang="es-EC" sz="2000" dirty="0"/>
          </a:p>
          <a:p>
            <a:pPr marL="0" indent="0">
              <a:buNone/>
            </a:pPr>
            <a:r>
              <a:rPr lang="es-EC" sz="2000" dirty="0"/>
              <a:t>Titulo(A), Duración(D), Tipo(T), Estudio(E), </a:t>
            </a:r>
            <a:r>
              <a:rPr lang="es-EC" sz="2000" dirty="0" err="1"/>
              <a:t>DireccionEstudio</a:t>
            </a:r>
            <a:r>
              <a:rPr lang="es-EC" sz="2000" dirty="0"/>
              <a:t>(D1), Actor(Ac)</a:t>
            </a:r>
          </a:p>
          <a:p>
            <a:pPr marL="0" indent="0">
              <a:buNone/>
            </a:pPr>
            <a:endParaRPr lang="es-EC" sz="2000" dirty="0"/>
          </a:p>
          <a:p>
            <a:pPr marL="0" indent="0">
              <a:buNone/>
            </a:pPr>
            <a:r>
              <a:rPr lang="es-EC" sz="2000" dirty="0"/>
              <a:t>Dependencias Funcionales: </a:t>
            </a:r>
          </a:p>
          <a:p>
            <a:pPr marL="0" indent="0">
              <a:buNone/>
            </a:pPr>
            <a:endParaRPr lang="es-EC" sz="2000" dirty="0"/>
          </a:p>
          <a:p>
            <a:pPr marL="0" indent="0">
              <a:buNone/>
            </a:pPr>
            <a:r>
              <a:rPr lang="fr-FR" sz="2000" dirty="0"/>
              <a:t>T,A -&gt; D, T</a:t>
            </a:r>
          </a:p>
          <a:p>
            <a:pPr marL="0" indent="0">
              <a:buNone/>
            </a:pPr>
            <a:r>
              <a:rPr lang="fr-FR" sz="2000" dirty="0"/>
              <a:t>E -&gt; D1, </a:t>
            </a:r>
            <a:r>
              <a:rPr lang="fr-FR" sz="2000" dirty="0" err="1"/>
              <a:t>Ac</a:t>
            </a:r>
            <a:endParaRPr lang="es-MX" sz="2000" dirty="0"/>
          </a:p>
        </p:txBody>
      </p:sp>
      <p:sp>
        <p:nvSpPr>
          <p:cNvPr id="52" name="Marcador de contenido 2">
            <a:extLst>
              <a:ext uri="{FF2B5EF4-FFF2-40B4-BE49-F238E27FC236}">
                <a16:creationId xmlns:a16="http://schemas.microsoft.com/office/drawing/2014/main" id="{CE492018-BCE3-E6D8-176B-CF89DCF0A09B}"/>
              </a:ext>
            </a:extLst>
          </p:cNvPr>
          <p:cNvSpPr txBox="1">
            <a:spLocks/>
          </p:cNvSpPr>
          <p:nvPr/>
        </p:nvSpPr>
        <p:spPr>
          <a:xfrm>
            <a:off x="3750128" y="143010"/>
            <a:ext cx="11235611" cy="1029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C" sz="2400" dirty="0"/>
              <a:t>Dependencias Funcionales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14196243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186</Words>
  <Application>Microsoft Office PowerPoint</Application>
  <PresentationFormat>Panorámica</PresentationFormat>
  <Paragraphs>27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Miguel Morales Bautista</dc:creator>
  <cp:lastModifiedBy>Luis Miguel Morales Bautista</cp:lastModifiedBy>
  <cp:revision>1</cp:revision>
  <dcterms:created xsi:type="dcterms:W3CDTF">2024-01-18T16:33:39Z</dcterms:created>
  <dcterms:modified xsi:type="dcterms:W3CDTF">2024-01-19T03:00:07Z</dcterms:modified>
</cp:coreProperties>
</file>