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92" r:id="rId3"/>
  </p:sldMasterIdLst>
  <p:notesMasterIdLst>
    <p:notesMasterId r:id="rId26"/>
  </p:notesMasterIdLst>
  <p:sldIdLst>
    <p:sldId id="324" r:id="rId4"/>
    <p:sldId id="321" r:id="rId5"/>
    <p:sldId id="322" r:id="rId6"/>
    <p:sldId id="323" r:id="rId7"/>
    <p:sldId id="257" r:id="rId8"/>
    <p:sldId id="356" r:id="rId9"/>
    <p:sldId id="357" r:id="rId10"/>
    <p:sldId id="358" r:id="rId11"/>
    <p:sldId id="370" r:id="rId12"/>
    <p:sldId id="371" r:id="rId13"/>
    <p:sldId id="372" r:id="rId14"/>
    <p:sldId id="359" r:id="rId15"/>
    <p:sldId id="360" r:id="rId16"/>
    <p:sldId id="367" r:id="rId17"/>
    <p:sldId id="368" r:id="rId18"/>
    <p:sldId id="369" r:id="rId19"/>
    <p:sldId id="364" r:id="rId20"/>
    <p:sldId id="361" r:id="rId21"/>
    <p:sldId id="362" r:id="rId22"/>
    <p:sldId id="363" r:id="rId23"/>
    <p:sldId id="365" r:id="rId24"/>
    <p:sldId id="36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8D"/>
    <a:srgbClr val="252423"/>
    <a:srgbClr val="1C262D"/>
    <a:srgbClr val="F2F3F8"/>
    <a:srgbClr val="F5F6FA"/>
    <a:srgbClr val="E8EBF0"/>
    <a:srgbClr val="3E1B59"/>
    <a:srgbClr val="098559"/>
    <a:srgbClr val="D7AC78"/>
    <a:srgbClr val="EE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6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03/02/2021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or.adobe.com/explo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mix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ogomak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FF5DBDB-157E-4E45-8F13-88553EFF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485900"/>
            <a:ext cx="7023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1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Espaço Reservado para Conteúdo 4">
            <a:extLst>
              <a:ext uri="{FF2B5EF4-FFF2-40B4-BE49-F238E27FC236}">
                <a16:creationId xmlns:a16="http://schemas.microsoft.com/office/drawing/2014/main" id="{3276DBC0-9E56-4D77-830E-0BBCD744EAB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4E643CC-E20F-4DFC-AD65-B2DDCF2BCD00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3082C63-3C0B-45BD-8903-35C8FA415732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Espaço Reservado para Conteúdo 4">
            <a:extLst>
              <a:ext uri="{FF2B5EF4-FFF2-40B4-BE49-F238E27FC236}">
                <a16:creationId xmlns:a16="http://schemas.microsoft.com/office/drawing/2014/main" id="{C2174296-7055-44B8-8011-CF35D62C87B9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E54602E-684B-44E1-BDA5-9F48617C15C7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F8EB288-01F8-43F1-9E0B-D112675812DD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Espaço Reservado para Conteúdo 4">
            <a:extLst>
              <a:ext uri="{FF2B5EF4-FFF2-40B4-BE49-F238E27FC236}">
                <a16:creationId xmlns:a16="http://schemas.microsoft.com/office/drawing/2014/main" id="{450C7184-A388-452E-B181-59397AD4FEC3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D5E6FCC-19E9-4AFC-AA07-8B8758EEDD5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Espaço Reservado para Conteúdo 4">
              <a:extLst>
                <a:ext uri="{FF2B5EF4-FFF2-40B4-BE49-F238E27FC236}">
                  <a16:creationId xmlns:a16="http://schemas.microsoft.com/office/drawing/2014/main" id="{089E4975-42CF-4D23-BA88-57DCB73AE31C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AE7B038-03BE-476E-996A-68B0623C586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23AE285-FC88-4E6B-B3F3-B88F59CD4CA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Espaço Reservado para Conteúdo 4">
            <a:extLst>
              <a:ext uri="{FF2B5EF4-FFF2-40B4-BE49-F238E27FC236}">
                <a16:creationId xmlns:a16="http://schemas.microsoft.com/office/drawing/2014/main" id="{71DF984A-6A2D-4442-BA3A-66EB32CFB42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F33DDEF-A36D-41CD-B947-7D1BD970DBF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17D372D-5B46-4378-865D-E7AAF67FED81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Espaço Reservado para Conteúdo 4">
            <a:extLst>
              <a:ext uri="{FF2B5EF4-FFF2-40B4-BE49-F238E27FC236}">
                <a16:creationId xmlns:a16="http://schemas.microsoft.com/office/drawing/2014/main" id="{92AF10F4-7E53-4A75-8CFD-8DE3A1D0AE61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56A4D47-AE0B-44D3-B2DC-A3B6790289B5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Espaço Reservado para Conteúdo 4">
              <a:extLst>
                <a:ext uri="{FF2B5EF4-FFF2-40B4-BE49-F238E27FC236}">
                  <a16:creationId xmlns:a16="http://schemas.microsoft.com/office/drawing/2014/main" id="{63B0AFAE-1315-48C2-81F0-C38FA1EADE46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solidFill>
              <a:srgbClr val="1E32C8"/>
            </a:solidFill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F28B811-27D7-4D96-B3B7-205B15E7E8C8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43E1870A-8182-40F5-9CFF-88B8B59C5D3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93A0F81-8346-44BA-AF84-079AB8DEADD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A163267-B8F8-4985-872D-9157495CACF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8" name="Forma Livre: Forma 52">
              <a:extLst>
                <a:ext uri="{FF2B5EF4-FFF2-40B4-BE49-F238E27FC236}">
                  <a16:creationId xmlns:a16="http://schemas.microsoft.com/office/drawing/2014/main" id="{FDED8551-1536-4AC7-96B4-02540812F3FB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4">
              <a:extLst>
                <a:ext uri="{FF2B5EF4-FFF2-40B4-BE49-F238E27FC236}">
                  <a16:creationId xmlns:a16="http://schemas.microsoft.com/office/drawing/2014/main" id="{572E0407-F9FB-4E48-B51C-964F35483899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Imagem 46" descr="Texto, Logotipo&#10;&#10;Descrição gerada automaticamente">
            <a:extLst>
              <a:ext uri="{FF2B5EF4-FFF2-40B4-BE49-F238E27FC236}">
                <a16:creationId xmlns:a16="http://schemas.microsoft.com/office/drawing/2014/main" id="{0D6E6CAD-0F90-468C-80DC-E2E765DE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907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Espaço Reservado para Conteúdo 4">
            <a:extLst>
              <a:ext uri="{FF2B5EF4-FFF2-40B4-BE49-F238E27FC236}">
                <a16:creationId xmlns:a16="http://schemas.microsoft.com/office/drawing/2014/main" id="{D49245E6-6C54-4CED-8634-0A107928EE7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9FC9A80C-6EAE-41E3-8166-7026CB6BFB5E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4593B2F-0192-4350-A999-AFC2DE80CC3B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Espaço Reservado para Conteúdo 4">
            <a:extLst>
              <a:ext uri="{FF2B5EF4-FFF2-40B4-BE49-F238E27FC236}">
                <a16:creationId xmlns:a16="http://schemas.microsoft.com/office/drawing/2014/main" id="{124748E8-E05E-4885-9351-44790F6F62E3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D0AC09F-D1AA-4D84-83FF-BF80ECDA2DFD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F2B28B4-1E5C-4E8F-8B6F-BF08012F49C2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Espaço Reservado para Conteúdo 4">
            <a:extLst>
              <a:ext uri="{FF2B5EF4-FFF2-40B4-BE49-F238E27FC236}">
                <a16:creationId xmlns:a16="http://schemas.microsoft.com/office/drawing/2014/main" id="{77DDA937-43D4-4B46-99E1-3B9BA0D5DA00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CE809FC-DA38-49B2-8989-8F61C17B6059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Espaço Reservado para Conteúdo 4">
              <a:extLst>
                <a:ext uri="{FF2B5EF4-FFF2-40B4-BE49-F238E27FC236}">
                  <a16:creationId xmlns:a16="http://schemas.microsoft.com/office/drawing/2014/main" id="{1DE8FB0F-F1F9-47C0-8E79-96566523F9EE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DB4319CD-95C4-4CB4-82DF-43EFC8FF25DB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F96E3C1-7473-4396-966A-9DE6294D9ACC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Espaço Reservado para Conteúdo 4">
            <a:extLst>
              <a:ext uri="{FF2B5EF4-FFF2-40B4-BE49-F238E27FC236}">
                <a16:creationId xmlns:a16="http://schemas.microsoft.com/office/drawing/2014/main" id="{7A8224F1-72F4-47A7-BE57-1579D995A99B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F33A465-EEC9-4F49-8AEA-37A6EEAE8CF8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67ECF15F-4F7B-4561-9C1C-28F274CDFCBA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Agrupar 50">
            <a:extLst>
              <a:ext uri="{FF2B5EF4-FFF2-40B4-BE49-F238E27FC236}">
                <a16:creationId xmlns:a16="http://schemas.microsoft.com/office/drawing/2014/main" id="{98FFCE27-3F71-4DEA-9565-F0242E1D0F9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7" name="Forma Livre: Forma 52">
              <a:extLst>
                <a:ext uri="{FF2B5EF4-FFF2-40B4-BE49-F238E27FC236}">
                  <a16:creationId xmlns:a16="http://schemas.microsoft.com/office/drawing/2014/main" id="{D85BDFB4-CFF0-4317-B9B7-5B5DF73709D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4">
              <a:extLst>
                <a:ext uri="{FF2B5EF4-FFF2-40B4-BE49-F238E27FC236}">
                  <a16:creationId xmlns:a16="http://schemas.microsoft.com/office/drawing/2014/main" id="{15623838-371E-4B29-BCBA-53A00568B40E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Imagem 58" descr="Texto, Logotipo&#10;&#10;Descrição gerada automaticamente">
            <a:extLst>
              <a:ext uri="{FF2B5EF4-FFF2-40B4-BE49-F238E27FC236}">
                <a16:creationId xmlns:a16="http://schemas.microsoft.com/office/drawing/2014/main" id="{C68C484D-4A53-427D-AF9A-80DA1A0F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47">
            <a:extLst>
              <a:ext uri="{FF2B5EF4-FFF2-40B4-BE49-F238E27FC236}">
                <a16:creationId xmlns:a16="http://schemas.microsoft.com/office/drawing/2014/main" id="{6E46B099-3726-4EF4-BC20-E67D40B2C081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56FF37-3193-4F25-A1AE-AA8DD449C8CB}"/>
              </a:ext>
            </a:extLst>
          </p:cNvPr>
          <p:cNvSpPr/>
          <p:nvPr/>
        </p:nvSpPr>
        <p:spPr>
          <a:xfrm>
            <a:off x="246743" y="923636"/>
            <a:ext cx="11698513" cy="5560291"/>
          </a:xfrm>
          <a:prstGeom prst="roundRect">
            <a:avLst>
              <a:gd name="adj" fmla="val 1075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A9F351A6-D748-4136-9F7D-0EDB58B5178B}"/>
              </a:ext>
            </a:extLst>
          </p:cNvPr>
          <p:cNvSpPr/>
          <p:nvPr/>
        </p:nvSpPr>
        <p:spPr>
          <a:xfrm flipH="1" flipV="1">
            <a:off x="246742" y="6274854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BA35511-ABB9-4E31-9F2A-83B439501B9B}"/>
              </a:ext>
            </a:extLst>
          </p:cNvPr>
          <p:cNvSpPr/>
          <p:nvPr/>
        </p:nvSpPr>
        <p:spPr>
          <a:xfrm flipH="1">
            <a:off x="246741" y="773940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4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8A72E3-C7E4-418F-A3A7-915D046A73FF}"/>
              </a:ext>
            </a:extLst>
          </p:cNvPr>
          <p:cNvGrpSpPr/>
          <p:nvPr/>
        </p:nvGrpSpPr>
        <p:grpSpPr>
          <a:xfrm>
            <a:off x="3202064" y="1748516"/>
            <a:ext cx="3810003" cy="2853933"/>
            <a:chOff x="3202064" y="1748516"/>
            <a:chExt cx="3810003" cy="285393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8565299-BA87-4027-B9BD-D6A34D9901EA}"/>
                </a:ext>
              </a:extLst>
            </p:cNvPr>
            <p:cNvSpPr/>
            <p:nvPr/>
          </p:nvSpPr>
          <p:spPr>
            <a:xfrm rot="16200000">
              <a:off x="3680099" y="1270481"/>
              <a:ext cx="2853933" cy="3810003"/>
            </a:xfrm>
            <a:prstGeom prst="roundRect">
              <a:avLst>
                <a:gd name="adj" fmla="val 0"/>
              </a:avLst>
            </a:prstGeom>
            <a:solidFill>
              <a:srgbClr val="F5F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CAD6CF3-A5F2-4B67-B605-09E089130D3D}"/>
                </a:ext>
              </a:extLst>
            </p:cNvPr>
            <p:cNvSpPr/>
            <p:nvPr/>
          </p:nvSpPr>
          <p:spPr>
            <a:xfrm>
              <a:off x="3300359" y="2047724"/>
              <a:ext cx="3604260" cy="929640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76DF318-45F2-4FB6-9361-D9D9F6DB90EF}"/>
                </a:ext>
              </a:extLst>
            </p:cNvPr>
            <p:cNvSpPr/>
            <p:nvPr/>
          </p:nvSpPr>
          <p:spPr>
            <a:xfrm>
              <a:off x="3295786" y="3068804"/>
              <a:ext cx="1757173" cy="1447800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94D9ACDE-8487-4095-822C-A1E781C438C7}"/>
                </a:ext>
              </a:extLst>
            </p:cNvPr>
            <p:cNvSpPr/>
            <p:nvPr/>
          </p:nvSpPr>
          <p:spPr>
            <a:xfrm>
              <a:off x="5147446" y="3066007"/>
              <a:ext cx="1757173" cy="1447800"/>
            </a:xfrm>
            <a:prstGeom prst="roundRect">
              <a:avLst>
                <a:gd name="adj" fmla="val 73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33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1269405"/>
            <a:ext cx="3551473" cy="228542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1341135"/>
            <a:ext cx="3551473" cy="221369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1342349"/>
            <a:ext cx="3551473" cy="221247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85283"/>
            <a:ext cx="5428675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4C53C5B7-A2B3-48D8-97EF-1DB54BB1C4FC}"/>
              </a:ext>
            </a:extLst>
          </p:cNvPr>
          <p:cNvGrpSpPr/>
          <p:nvPr/>
        </p:nvGrpSpPr>
        <p:grpSpPr>
          <a:xfrm>
            <a:off x="833047" y="753299"/>
            <a:ext cx="3551473" cy="978748"/>
            <a:chOff x="833047" y="753299"/>
            <a:chExt cx="3551473" cy="978748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388EAFC5-6AB0-472F-A0D8-993313A3F4F9}"/>
                </a:ext>
              </a:extLst>
            </p:cNvPr>
            <p:cNvSpPr/>
            <p:nvPr/>
          </p:nvSpPr>
          <p:spPr>
            <a:xfrm>
              <a:off x="833047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1F489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áfico 6">
              <a:extLst>
                <a:ext uri="{FF2B5EF4-FFF2-40B4-BE49-F238E27FC236}">
                  <a16:creationId xmlns:a16="http://schemas.microsoft.com/office/drawing/2014/main" id="{2743E12F-5C8F-4B96-9106-9D4D464DE050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5B549F94-F832-4133-AA37-4A197A1031D2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1F4A99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6FC27513-0A3F-4F1C-9BA4-7A756D5C73D8}"/>
                  </a:ext>
                </a:extLst>
              </p:cNvPr>
              <p:cNvSpPr/>
              <p:nvPr/>
            </p:nvSpPr>
            <p:spPr>
              <a:xfrm>
                <a:off x="1102740" y="1173509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solidFill>
                <a:srgbClr val="1F4A9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Group 6">
            <a:extLst>
              <a:ext uri="{FF2B5EF4-FFF2-40B4-BE49-F238E27FC236}">
                <a16:creationId xmlns:a16="http://schemas.microsoft.com/office/drawing/2014/main" id="{C087B4E6-535B-4948-B625-CB5C47491E78}"/>
              </a:ext>
            </a:extLst>
          </p:cNvPr>
          <p:cNvGrpSpPr/>
          <p:nvPr/>
        </p:nvGrpSpPr>
        <p:grpSpPr>
          <a:xfrm>
            <a:off x="4625059" y="753299"/>
            <a:ext cx="3551473" cy="978748"/>
            <a:chOff x="4625059" y="753299"/>
            <a:chExt cx="3551473" cy="978748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6D080B97-2BD1-4B08-B62C-C1061FCF6A55}"/>
                </a:ext>
              </a:extLst>
            </p:cNvPr>
            <p:cNvSpPr/>
            <p:nvPr/>
          </p:nvSpPr>
          <p:spPr>
            <a:xfrm>
              <a:off x="4625059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098559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EC652743-CB93-4689-A4A7-8CA9C7D76005}"/>
                </a:ext>
              </a:extLst>
            </p:cNvPr>
            <p:cNvGrpSpPr/>
            <p:nvPr/>
          </p:nvGrpSpPr>
          <p:grpSpPr>
            <a:xfrm>
              <a:off x="4774641" y="1066815"/>
              <a:ext cx="365760" cy="365759"/>
              <a:chOff x="4774641" y="1066815"/>
              <a:chExt cx="365760" cy="365759"/>
            </a:xfrm>
          </p:grpSpPr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321B963F-C674-4444-99ED-9A47F3785910}"/>
                  </a:ext>
                </a:extLst>
              </p:cNvPr>
              <p:cNvSpPr/>
              <p:nvPr/>
            </p:nvSpPr>
            <p:spPr>
              <a:xfrm>
                <a:off x="4774641" y="1066815"/>
                <a:ext cx="365760" cy="365759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7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0ECC88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9C1CBACE-0D86-4BA3-B0FB-1019CAC0402A}"/>
                  </a:ext>
                </a:extLst>
              </p:cNvPr>
              <p:cNvSpPr/>
              <p:nvPr/>
            </p:nvSpPr>
            <p:spPr>
              <a:xfrm>
                <a:off x="4881319" y="1177908"/>
                <a:ext cx="152398" cy="143572"/>
              </a:xfrm>
              <a:custGeom>
                <a:avLst/>
                <a:gdLst>
                  <a:gd name="connsiteX0" fmla="*/ 81310 w 152398"/>
                  <a:gd name="connsiteY0" fmla="*/ 79492 h 143572"/>
                  <a:gd name="connsiteX1" fmla="*/ 146807 w 152398"/>
                  <a:gd name="connsiteY1" fmla="*/ 79492 h 143572"/>
                  <a:gd name="connsiteX2" fmla="*/ 147584 w 152398"/>
                  <a:gd name="connsiteY2" fmla="*/ 79549 h 143572"/>
                  <a:gd name="connsiteX3" fmla="*/ 150992 w 152398"/>
                  <a:gd name="connsiteY3" fmla="*/ 81371 h 143572"/>
                  <a:gd name="connsiteX4" fmla="*/ 152398 w 152398"/>
                  <a:gd name="connsiteY4" fmla="*/ 84960 h 143572"/>
                  <a:gd name="connsiteX5" fmla="*/ 152353 w 152398"/>
                  <a:gd name="connsiteY5" fmla="*/ 85691 h 143572"/>
                  <a:gd name="connsiteX6" fmla="*/ 145480 w 152398"/>
                  <a:gd name="connsiteY6" fmla="*/ 107179 h 143572"/>
                  <a:gd name="connsiteX7" fmla="*/ 131822 w 152398"/>
                  <a:gd name="connsiteY7" fmla="*/ 125246 h 143572"/>
                  <a:gd name="connsiteX8" fmla="*/ 130124 w 152398"/>
                  <a:gd name="connsiteY8" fmla="*/ 126315 h 143572"/>
                  <a:gd name="connsiteX9" fmla="*/ 128132 w 152398"/>
                  <a:gd name="connsiteY9" fmla="*/ 126686 h 143572"/>
                  <a:gd name="connsiteX10" fmla="*/ 125972 w 152398"/>
                  <a:gd name="connsiteY10" fmla="*/ 126259 h 143572"/>
                  <a:gd name="connsiteX11" fmla="*/ 124127 w 152398"/>
                  <a:gd name="connsiteY11" fmla="*/ 125033 h 143572"/>
                  <a:gd name="connsiteX12" fmla="*/ 78587 w 152398"/>
                  <a:gd name="connsiteY12" fmla="*/ 79492 h 143572"/>
                  <a:gd name="connsiteX13" fmla="*/ 81310 w 152398"/>
                  <a:gd name="connsiteY13" fmla="*/ 79492 h 143572"/>
                  <a:gd name="connsiteX14" fmla="*/ 140068 w 152398"/>
                  <a:gd name="connsiteY14" fmla="*/ 90574 h 143572"/>
                  <a:gd name="connsiteX15" fmla="*/ 105351 w 152398"/>
                  <a:gd name="connsiteY15" fmla="*/ 90574 h 143572"/>
                  <a:gd name="connsiteX16" fmla="*/ 128008 w 152398"/>
                  <a:gd name="connsiteY16" fmla="*/ 113242 h 143572"/>
                  <a:gd name="connsiteX17" fmla="*/ 135411 w 152398"/>
                  <a:gd name="connsiteY17" fmla="*/ 102476 h 143572"/>
                  <a:gd name="connsiteX18" fmla="*/ 140068 w 152398"/>
                  <a:gd name="connsiteY18" fmla="*/ 90574 h 143572"/>
                  <a:gd name="connsiteX19" fmla="*/ 64075 w 152398"/>
                  <a:gd name="connsiteY19" fmla="*/ 15120 h 143572"/>
                  <a:gd name="connsiteX20" fmla="*/ 64075 w 152398"/>
                  <a:gd name="connsiteY20" fmla="*/ 80156 h 143572"/>
                  <a:gd name="connsiteX21" fmla="*/ 106768 w 152398"/>
                  <a:gd name="connsiteY21" fmla="*/ 122850 h 143572"/>
                  <a:gd name="connsiteX22" fmla="*/ 107387 w 152398"/>
                  <a:gd name="connsiteY22" fmla="*/ 123581 h 143572"/>
                  <a:gd name="connsiteX23" fmla="*/ 108411 w 152398"/>
                  <a:gd name="connsiteY23" fmla="*/ 127192 h 143572"/>
                  <a:gd name="connsiteX24" fmla="*/ 106869 w 152398"/>
                  <a:gd name="connsiteY24" fmla="*/ 130635 h 143572"/>
                  <a:gd name="connsiteX25" fmla="*/ 106195 w 152398"/>
                  <a:gd name="connsiteY25" fmla="*/ 131209 h 143572"/>
                  <a:gd name="connsiteX26" fmla="*/ 88138 w 152398"/>
                  <a:gd name="connsiteY26" fmla="*/ 140287 h 143572"/>
                  <a:gd name="connsiteX27" fmla="*/ 68214 w 152398"/>
                  <a:gd name="connsiteY27" fmla="*/ 143561 h 143572"/>
                  <a:gd name="connsiteX28" fmla="*/ 67405 w 152398"/>
                  <a:gd name="connsiteY28" fmla="*/ 143573 h 143572"/>
                  <a:gd name="connsiteX29" fmla="*/ 20784 w 152398"/>
                  <a:gd name="connsiteY29" fmla="*/ 124425 h 143572"/>
                  <a:gd name="connsiteX30" fmla="*/ 39 w 152398"/>
                  <a:gd name="connsiteY30" fmla="*/ 78547 h 143572"/>
                  <a:gd name="connsiteX31" fmla="*/ 15688 w 152398"/>
                  <a:gd name="connsiteY31" fmla="*/ 33030 h 143572"/>
                  <a:gd name="connsiteX32" fmla="*/ 57876 w 152398"/>
                  <a:gd name="connsiteY32" fmla="*/ 9574 h 143572"/>
                  <a:gd name="connsiteX33" fmla="*/ 58607 w 152398"/>
                  <a:gd name="connsiteY33" fmla="*/ 9529 h 143572"/>
                  <a:gd name="connsiteX34" fmla="*/ 62466 w 152398"/>
                  <a:gd name="connsiteY34" fmla="*/ 11194 h 143572"/>
                  <a:gd name="connsiteX35" fmla="*/ 64075 w 152398"/>
                  <a:gd name="connsiteY35" fmla="*/ 15120 h 143572"/>
                  <a:gd name="connsiteX36" fmla="*/ 67405 w 152398"/>
                  <a:gd name="connsiteY36" fmla="*/ 132491 h 143572"/>
                  <a:gd name="connsiteX37" fmla="*/ 68079 w 152398"/>
                  <a:gd name="connsiteY37" fmla="*/ 132480 h 143572"/>
                  <a:gd name="connsiteX38" fmla="*/ 82187 w 152398"/>
                  <a:gd name="connsiteY38" fmla="*/ 130511 h 143572"/>
                  <a:gd name="connsiteX39" fmla="*/ 94011 w 152398"/>
                  <a:gd name="connsiteY39" fmla="*/ 125764 h 143572"/>
                  <a:gd name="connsiteX40" fmla="*/ 52993 w 152398"/>
                  <a:gd name="connsiteY40" fmla="*/ 84735 h 143572"/>
                  <a:gd name="connsiteX41" fmla="*/ 52993 w 152398"/>
                  <a:gd name="connsiteY41" fmla="*/ 21836 h 143572"/>
                  <a:gd name="connsiteX42" fmla="*/ 22596 w 152398"/>
                  <a:gd name="connsiteY42" fmla="*/ 42075 h 143572"/>
                  <a:gd name="connsiteX43" fmla="*/ 11110 w 152398"/>
                  <a:gd name="connsiteY43" fmla="*/ 78176 h 143572"/>
                  <a:gd name="connsiteX44" fmla="*/ 28570 w 152398"/>
                  <a:gd name="connsiteY44" fmla="*/ 116359 h 143572"/>
                  <a:gd name="connsiteX45" fmla="*/ 67405 w 152398"/>
                  <a:gd name="connsiteY45" fmla="*/ 132491 h 143572"/>
                  <a:gd name="connsiteX46" fmla="*/ 123947 w 152398"/>
                  <a:gd name="connsiteY46" fmla="*/ 19631 h 143572"/>
                  <a:gd name="connsiteX47" fmla="*/ 143556 w 152398"/>
                  <a:gd name="connsiteY47" fmla="*/ 62662 h 143572"/>
                  <a:gd name="connsiteX48" fmla="*/ 143567 w 152398"/>
                  <a:gd name="connsiteY48" fmla="*/ 63023 h 143572"/>
                  <a:gd name="connsiteX49" fmla="*/ 142015 w 152398"/>
                  <a:gd name="connsiteY49" fmla="*/ 66769 h 143572"/>
                  <a:gd name="connsiteX50" fmla="*/ 138347 w 152398"/>
                  <a:gd name="connsiteY50" fmla="*/ 68479 h 143572"/>
                  <a:gd name="connsiteX51" fmla="*/ 75077 w 152398"/>
                  <a:gd name="connsiteY51" fmla="*/ 68501 h 143572"/>
                  <a:gd name="connsiteX52" fmla="*/ 75077 w 152398"/>
                  <a:gd name="connsiteY52" fmla="*/ 5602 h 143572"/>
                  <a:gd name="connsiteX53" fmla="*/ 76674 w 152398"/>
                  <a:gd name="connsiteY53" fmla="*/ 1676 h 143572"/>
                  <a:gd name="connsiteX54" fmla="*/ 80556 w 152398"/>
                  <a:gd name="connsiteY54" fmla="*/ 0 h 143572"/>
                  <a:gd name="connsiteX55" fmla="*/ 80916 w 152398"/>
                  <a:gd name="connsiteY55" fmla="*/ 11 h 143572"/>
                  <a:gd name="connsiteX56" fmla="*/ 123947 w 152398"/>
                  <a:gd name="connsiteY56" fmla="*/ 19631 h 143572"/>
                  <a:gd name="connsiteX57" fmla="*/ 86158 w 152398"/>
                  <a:gd name="connsiteY57" fmla="*/ 11813 h 143572"/>
                  <a:gd name="connsiteX58" fmla="*/ 86158 w 152398"/>
                  <a:gd name="connsiteY58" fmla="*/ 57409 h 143572"/>
                  <a:gd name="connsiteX59" fmla="*/ 131766 w 152398"/>
                  <a:gd name="connsiteY59" fmla="*/ 57409 h 143572"/>
                  <a:gd name="connsiteX60" fmla="*/ 116072 w 152398"/>
                  <a:gd name="connsiteY60" fmla="*/ 27495 h 143572"/>
                  <a:gd name="connsiteX61" fmla="*/ 86158 w 152398"/>
                  <a:gd name="connsiteY61" fmla="*/ 11813 h 14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52398" h="143572">
                    <a:moveTo>
                      <a:pt x="81310" y="79492"/>
                    </a:moveTo>
                    <a:lnTo>
                      <a:pt x="146807" y="79492"/>
                    </a:lnTo>
                    <a:lnTo>
                      <a:pt x="147584" y="79549"/>
                    </a:lnTo>
                    <a:cubicBezTo>
                      <a:pt x="148933" y="79740"/>
                      <a:pt x="150137" y="80415"/>
                      <a:pt x="150992" y="81371"/>
                    </a:cubicBezTo>
                    <a:cubicBezTo>
                      <a:pt x="151858" y="82339"/>
                      <a:pt x="152398" y="83599"/>
                      <a:pt x="152398" y="84960"/>
                    </a:cubicBezTo>
                    <a:lnTo>
                      <a:pt x="152353" y="85691"/>
                    </a:lnTo>
                    <a:cubicBezTo>
                      <a:pt x="151273" y="93341"/>
                      <a:pt x="148900" y="100586"/>
                      <a:pt x="145480" y="107179"/>
                    </a:cubicBezTo>
                    <a:cubicBezTo>
                      <a:pt x="141970" y="113951"/>
                      <a:pt x="137334" y="120060"/>
                      <a:pt x="131822" y="125246"/>
                    </a:cubicBezTo>
                    <a:cubicBezTo>
                      <a:pt x="131316" y="125719"/>
                      <a:pt x="130731" y="126079"/>
                      <a:pt x="130124" y="126315"/>
                    </a:cubicBezTo>
                    <a:cubicBezTo>
                      <a:pt x="129482" y="126563"/>
                      <a:pt x="128807" y="126686"/>
                      <a:pt x="128132" y="126686"/>
                    </a:cubicBezTo>
                    <a:cubicBezTo>
                      <a:pt x="127390" y="126686"/>
                      <a:pt x="126647" y="126540"/>
                      <a:pt x="125972" y="126259"/>
                    </a:cubicBezTo>
                    <a:cubicBezTo>
                      <a:pt x="125286" y="125977"/>
                      <a:pt x="124656" y="125550"/>
                      <a:pt x="124127" y="125033"/>
                    </a:cubicBezTo>
                    <a:lnTo>
                      <a:pt x="78587" y="79492"/>
                    </a:lnTo>
                    <a:lnTo>
                      <a:pt x="81310" y="79492"/>
                    </a:lnTo>
                    <a:close/>
                    <a:moveTo>
                      <a:pt x="140068" y="90574"/>
                    </a:moveTo>
                    <a:lnTo>
                      <a:pt x="105351" y="90574"/>
                    </a:lnTo>
                    <a:lnTo>
                      <a:pt x="128008" y="113242"/>
                    </a:lnTo>
                    <a:cubicBezTo>
                      <a:pt x="130900" y="109946"/>
                      <a:pt x="133386" y="106324"/>
                      <a:pt x="135411" y="102476"/>
                    </a:cubicBezTo>
                    <a:cubicBezTo>
                      <a:pt x="137402" y="98719"/>
                      <a:pt x="138977" y="94714"/>
                      <a:pt x="140068" y="90574"/>
                    </a:cubicBezTo>
                    <a:close/>
                    <a:moveTo>
                      <a:pt x="64075" y="15120"/>
                    </a:moveTo>
                    <a:lnTo>
                      <a:pt x="64075" y="80156"/>
                    </a:lnTo>
                    <a:lnTo>
                      <a:pt x="106768" y="122850"/>
                    </a:lnTo>
                    <a:cubicBezTo>
                      <a:pt x="106993" y="123075"/>
                      <a:pt x="107207" y="123322"/>
                      <a:pt x="107387" y="123581"/>
                    </a:cubicBezTo>
                    <a:cubicBezTo>
                      <a:pt x="108141" y="124650"/>
                      <a:pt x="108490" y="125944"/>
                      <a:pt x="108411" y="127192"/>
                    </a:cubicBezTo>
                    <a:cubicBezTo>
                      <a:pt x="108332" y="128452"/>
                      <a:pt x="107803" y="129690"/>
                      <a:pt x="106869" y="130635"/>
                    </a:cubicBezTo>
                    <a:lnTo>
                      <a:pt x="106195" y="131209"/>
                    </a:lnTo>
                    <a:cubicBezTo>
                      <a:pt x="100716" y="135090"/>
                      <a:pt x="94641" y="138172"/>
                      <a:pt x="88138" y="140287"/>
                    </a:cubicBezTo>
                    <a:cubicBezTo>
                      <a:pt x="81861" y="142335"/>
                      <a:pt x="75167" y="143482"/>
                      <a:pt x="68214" y="143561"/>
                    </a:cubicBezTo>
                    <a:lnTo>
                      <a:pt x="67405" y="143573"/>
                    </a:lnTo>
                    <a:cubicBezTo>
                      <a:pt x="49573" y="143573"/>
                      <a:pt x="33013" y="136226"/>
                      <a:pt x="20784" y="124425"/>
                    </a:cubicBezTo>
                    <a:cubicBezTo>
                      <a:pt x="8567" y="112635"/>
                      <a:pt x="647" y="96390"/>
                      <a:pt x="39" y="78547"/>
                    </a:cubicBezTo>
                    <a:cubicBezTo>
                      <a:pt x="-546" y="61200"/>
                      <a:pt x="5428" y="45259"/>
                      <a:pt x="15688" y="33030"/>
                    </a:cubicBezTo>
                    <a:cubicBezTo>
                      <a:pt x="26117" y="20587"/>
                      <a:pt x="41001" y="11959"/>
                      <a:pt x="57876" y="9574"/>
                    </a:cubicBezTo>
                    <a:lnTo>
                      <a:pt x="58607" y="9529"/>
                    </a:lnTo>
                    <a:cubicBezTo>
                      <a:pt x="60103" y="9529"/>
                      <a:pt x="61476" y="10170"/>
                      <a:pt x="62466" y="11194"/>
                    </a:cubicBezTo>
                    <a:cubicBezTo>
                      <a:pt x="63456" y="12206"/>
                      <a:pt x="64075" y="13601"/>
                      <a:pt x="64075" y="15120"/>
                    </a:cubicBezTo>
                    <a:close/>
                    <a:moveTo>
                      <a:pt x="67405" y="132491"/>
                    </a:moveTo>
                    <a:lnTo>
                      <a:pt x="68079" y="132480"/>
                    </a:lnTo>
                    <a:cubicBezTo>
                      <a:pt x="72895" y="132424"/>
                      <a:pt x="77631" y="131760"/>
                      <a:pt x="82187" y="130511"/>
                    </a:cubicBezTo>
                    <a:cubicBezTo>
                      <a:pt x="86282" y="129398"/>
                      <a:pt x="90253" y="127800"/>
                      <a:pt x="94011" y="125764"/>
                    </a:cubicBezTo>
                    <a:lnTo>
                      <a:pt x="52993" y="84735"/>
                    </a:lnTo>
                    <a:lnTo>
                      <a:pt x="52993" y="21836"/>
                    </a:lnTo>
                    <a:cubicBezTo>
                      <a:pt x="40596" y="25076"/>
                      <a:pt x="30021" y="32344"/>
                      <a:pt x="22596" y="42075"/>
                    </a:cubicBezTo>
                    <a:cubicBezTo>
                      <a:pt x="14968" y="52076"/>
                      <a:pt x="10659" y="64688"/>
                      <a:pt x="11110" y="78176"/>
                    </a:cubicBezTo>
                    <a:cubicBezTo>
                      <a:pt x="11605" y="92891"/>
                      <a:pt x="18310" y="106459"/>
                      <a:pt x="28570" y="116359"/>
                    </a:cubicBezTo>
                    <a:cubicBezTo>
                      <a:pt x="38829" y="126270"/>
                      <a:pt x="52656" y="132491"/>
                      <a:pt x="67405" y="132491"/>
                    </a:cubicBezTo>
                    <a:close/>
                    <a:moveTo>
                      <a:pt x="123947" y="19631"/>
                    </a:moveTo>
                    <a:cubicBezTo>
                      <a:pt x="135118" y="30803"/>
                      <a:pt x="142397" y="45900"/>
                      <a:pt x="143556" y="62662"/>
                    </a:cubicBezTo>
                    <a:lnTo>
                      <a:pt x="143567" y="63023"/>
                    </a:lnTo>
                    <a:cubicBezTo>
                      <a:pt x="143567" y="64474"/>
                      <a:pt x="142971" y="65790"/>
                      <a:pt x="142015" y="66769"/>
                    </a:cubicBezTo>
                    <a:cubicBezTo>
                      <a:pt x="141081" y="67747"/>
                      <a:pt x="139776" y="68389"/>
                      <a:pt x="138347" y="68479"/>
                    </a:cubicBezTo>
                    <a:lnTo>
                      <a:pt x="75077" y="68501"/>
                    </a:lnTo>
                    <a:lnTo>
                      <a:pt x="75077" y="5602"/>
                    </a:lnTo>
                    <a:cubicBezTo>
                      <a:pt x="75077" y="4095"/>
                      <a:pt x="75696" y="2689"/>
                      <a:pt x="76674" y="1676"/>
                    </a:cubicBezTo>
                    <a:cubicBezTo>
                      <a:pt x="77664" y="652"/>
                      <a:pt x="79048" y="0"/>
                      <a:pt x="80556" y="0"/>
                    </a:cubicBezTo>
                    <a:lnTo>
                      <a:pt x="80916" y="11"/>
                    </a:lnTo>
                    <a:cubicBezTo>
                      <a:pt x="97678" y="1170"/>
                      <a:pt x="112765" y="8449"/>
                      <a:pt x="123947" y="19631"/>
                    </a:cubicBezTo>
                    <a:close/>
                    <a:moveTo>
                      <a:pt x="86158" y="11813"/>
                    </a:moveTo>
                    <a:lnTo>
                      <a:pt x="86158" y="57409"/>
                    </a:lnTo>
                    <a:lnTo>
                      <a:pt x="131766" y="57409"/>
                    </a:lnTo>
                    <a:cubicBezTo>
                      <a:pt x="129696" y="45866"/>
                      <a:pt x="124060" y="35494"/>
                      <a:pt x="116072" y="27495"/>
                    </a:cubicBezTo>
                    <a:cubicBezTo>
                      <a:pt x="108073" y="19507"/>
                      <a:pt x="97712" y="13882"/>
                      <a:pt x="86158" y="11813"/>
                    </a:cubicBezTo>
                    <a:close/>
                  </a:path>
                </a:pathLst>
              </a:custGeom>
              <a:solidFill>
                <a:srgbClr val="0ECC8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7">
            <a:extLst>
              <a:ext uri="{FF2B5EF4-FFF2-40B4-BE49-F238E27FC236}">
                <a16:creationId xmlns:a16="http://schemas.microsoft.com/office/drawing/2014/main" id="{0506D6C6-303F-463E-9C28-4B8B73B67FB7}"/>
              </a:ext>
            </a:extLst>
          </p:cNvPr>
          <p:cNvGrpSpPr/>
          <p:nvPr/>
        </p:nvGrpSpPr>
        <p:grpSpPr>
          <a:xfrm>
            <a:off x="8404134" y="760314"/>
            <a:ext cx="3551473" cy="978748"/>
            <a:chOff x="8404134" y="760314"/>
            <a:chExt cx="3551473" cy="978748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36DC2C18-7473-4185-84BF-56BB9AE0DAC6}"/>
                </a:ext>
              </a:extLst>
            </p:cNvPr>
            <p:cNvSpPr/>
            <p:nvPr/>
          </p:nvSpPr>
          <p:spPr>
            <a:xfrm>
              <a:off x="8404134" y="760314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chemeClr val="accent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1" name="Gráfico 6">
              <a:extLst>
                <a:ext uri="{FF2B5EF4-FFF2-40B4-BE49-F238E27FC236}">
                  <a16:creationId xmlns:a16="http://schemas.microsoft.com/office/drawing/2014/main" id="{BC02A7DE-78DD-44ED-9AD3-84AF8E15E3EF}"/>
                </a:ext>
              </a:extLst>
            </p:cNvPr>
            <p:cNvGrpSpPr/>
            <p:nvPr/>
          </p:nvGrpSpPr>
          <p:grpSpPr>
            <a:xfrm>
              <a:off x="8556858" y="1066815"/>
              <a:ext cx="365771" cy="365759"/>
              <a:chOff x="8556858" y="1066815"/>
              <a:chExt cx="365771" cy="365759"/>
            </a:xfrm>
          </p:grpSpPr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7C5F491-4120-492E-ADE6-A78589204E45}"/>
                  </a:ext>
                </a:extLst>
              </p:cNvPr>
              <p:cNvSpPr/>
              <p:nvPr/>
            </p:nvSpPr>
            <p:spPr>
              <a:xfrm>
                <a:off x="8556858" y="1066815"/>
                <a:ext cx="365771" cy="365759"/>
              </a:xfrm>
              <a:custGeom>
                <a:avLst/>
                <a:gdLst>
                  <a:gd name="connsiteX0" fmla="*/ 182891 w 365771"/>
                  <a:gd name="connsiteY0" fmla="*/ 0 h 365759"/>
                  <a:gd name="connsiteX1" fmla="*/ 365771 w 365771"/>
                  <a:gd name="connsiteY1" fmla="*/ 182880 h 365759"/>
                  <a:gd name="connsiteX2" fmla="*/ 182891 w 365771"/>
                  <a:gd name="connsiteY2" fmla="*/ 365760 h 365759"/>
                  <a:gd name="connsiteX3" fmla="*/ 0 w 365771"/>
                  <a:gd name="connsiteY3" fmla="*/ 182880 h 365759"/>
                  <a:gd name="connsiteX4" fmla="*/ 182891 w 365771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71" h="365759">
                    <a:moveTo>
                      <a:pt x="182891" y="0"/>
                    </a:moveTo>
                    <a:cubicBezTo>
                      <a:pt x="283882" y="0"/>
                      <a:pt x="365771" y="81877"/>
                      <a:pt x="365771" y="182880"/>
                    </a:cubicBezTo>
                    <a:cubicBezTo>
                      <a:pt x="365771" y="283882"/>
                      <a:pt x="283882" y="365760"/>
                      <a:pt x="182891" y="365760"/>
                    </a:cubicBezTo>
                    <a:cubicBezTo>
                      <a:pt x="81889" y="365760"/>
                      <a:pt x="0" y="283882"/>
                      <a:pt x="0" y="182880"/>
                    </a:cubicBezTo>
                    <a:cubicBezTo>
                      <a:pt x="0" y="81877"/>
                      <a:pt x="81889" y="0"/>
                      <a:pt x="182891" y="0"/>
                    </a:cubicBezTo>
                    <a:close/>
                  </a:path>
                </a:pathLst>
              </a:custGeom>
              <a:solidFill>
                <a:srgbClr val="CC0E53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3" name="Gráfico 6">
                <a:extLst>
                  <a:ext uri="{FF2B5EF4-FFF2-40B4-BE49-F238E27FC236}">
                    <a16:creationId xmlns:a16="http://schemas.microsoft.com/office/drawing/2014/main" id="{5ACCAC34-FEC9-4D1F-8C82-DEBE17C90FBB}"/>
                  </a:ext>
                </a:extLst>
              </p:cNvPr>
              <p:cNvGrpSpPr/>
              <p:nvPr/>
            </p:nvGrpSpPr>
            <p:grpSpPr>
              <a:xfrm>
                <a:off x="8663541" y="1172666"/>
                <a:ext cx="152403" cy="154057"/>
                <a:chOff x="8663541" y="1172666"/>
                <a:chExt cx="152403" cy="154057"/>
              </a:xfrm>
              <a:solidFill>
                <a:srgbClr val="CC0E53"/>
              </a:solidFill>
            </p:grpSpPr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D09F2869-72E4-41F1-A551-AFF6D93CC2E9}"/>
                    </a:ext>
                  </a:extLst>
                </p:cNvPr>
                <p:cNvSpPr/>
                <p:nvPr/>
              </p:nvSpPr>
              <p:spPr>
                <a:xfrm>
                  <a:off x="8663541" y="1172666"/>
                  <a:ext cx="57318" cy="57307"/>
                </a:xfrm>
                <a:custGeom>
                  <a:avLst/>
                  <a:gdLst>
                    <a:gd name="connsiteX0" fmla="*/ 28666 w 57318"/>
                    <a:gd name="connsiteY0" fmla="*/ 57308 h 57307"/>
                    <a:gd name="connsiteX1" fmla="*/ 57319 w 57318"/>
                    <a:gd name="connsiteY1" fmla="*/ 28654 h 57307"/>
                    <a:gd name="connsiteX2" fmla="*/ 28666 w 57318"/>
                    <a:gd name="connsiteY2" fmla="*/ 0 h 57307"/>
                    <a:gd name="connsiteX3" fmla="*/ 0 w 57318"/>
                    <a:gd name="connsiteY3" fmla="*/ 28654 h 57307"/>
                    <a:gd name="connsiteX4" fmla="*/ 28666 w 57318"/>
                    <a:gd name="connsiteY4" fmla="*/ 57308 h 57307"/>
                    <a:gd name="connsiteX5" fmla="*/ 28666 w 57318"/>
                    <a:gd name="connsiteY5" fmla="*/ 10688 h 57307"/>
                    <a:gd name="connsiteX6" fmla="*/ 46631 w 57318"/>
                    <a:gd name="connsiteY6" fmla="*/ 28654 h 57307"/>
                    <a:gd name="connsiteX7" fmla="*/ 28666 w 57318"/>
                    <a:gd name="connsiteY7" fmla="*/ 46631 h 57307"/>
                    <a:gd name="connsiteX8" fmla="*/ 10688 w 57318"/>
                    <a:gd name="connsiteY8" fmla="*/ 28654 h 57307"/>
                    <a:gd name="connsiteX9" fmla="*/ 28666 w 57318"/>
                    <a:gd name="connsiteY9" fmla="*/ 10688 h 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18" h="57307">
                      <a:moveTo>
                        <a:pt x="28666" y="57308"/>
                      </a:moveTo>
                      <a:cubicBezTo>
                        <a:pt x="44460" y="57308"/>
                        <a:pt x="57319" y="44460"/>
                        <a:pt x="57319" y="28654"/>
                      </a:cubicBezTo>
                      <a:cubicBezTo>
                        <a:pt x="57319" y="12848"/>
                        <a:pt x="44460" y="0"/>
                        <a:pt x="28666" y="0"/>
                      </a:cubicBezTo>
                      <a:cubicBezTo>
                        <a:pt x="12859" y="0"/>
                        <a:pt x="0" y="12848"/>
                        <a:pt x="0" y="28654"/>
                      </a:cubicBezTo>
                      <a:cubicBezTo>
                        <a:pt x="0" y="44460"/>
                        <a:pt x="12859" y="57308"/>
                        <a:pt x="28666" y="57308"/>
                      </a:cubicBezTo>
                      <a:close/>
                      <a:moveTo>
                        <a:pt x="28666" y="10688"/>
                      </a:moveTo>
                      <a:cubicBezTo>
                        <a:pt x="38576" y="10688"/>
                        <a:pt x="46631" y="18743"/>
                        <a:pt x="46631" y="28654"/>
                      </a:cubicBezTo>
                      <a:cubicBezTo>
                        <a:pt x="46631" y="38565"/>
                        <a:pt x="38576" y="46631"/>
                        <a:pt x="28666" y="46631"/>
                      </a:cubicBezTo>
                      <a:cubicBezTo>
                        <a:pt x="18754" y="46631"/>
                        <a:pt x="10688" y="38565"/>
                        <a:pt x="10688" y="28654"/>
                      </a:cubicBezTo>
                      <a:cubicBezTo>
                        <a:pt x="10688" y="18743"/>
                        <a:pt x="18754" y="10688"/>
                        <a:pt x="28666" y="10688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0EDAE9D1-9BCC-43B1-BE54-162FF42D3ACA}"/>
                    </a:ext>
                  </a:extLst>
                </p:cNvPr>
                <p:cNvSpPr/>
                <p:nvPr/>
              </p:nvSpPr>
              <p:spPr>
                <a:xfrm>
                  <a:off x="8669245" y="1179191"/>
                  <a:ext cx="140990" cy="141007"/>
                </a:xfrm>
                <a:custGeom>
                  <a:avLst/>
                  <a:gdLst>
                    <a:gd name="connsiteX0" fmla="*/ 134764 w 140990"/>
                    <a:gd name="connsiteY0" fmla="*/ 6232 h 141007"/>
                    <a:gd name="connsiteX1" fmla="*/ 119722 w 140990"/>
                    <a:gd name="connsiteY1" fmla="*/ 0 h 141007"/>
                    <a:gd name="connsiteX2" fmla="*/ 104670 w 140990"/>
                    <a:gd name="connsiteY2" fmla="*/ 6232 h 141007"/>
                    <a:gd name="connsiteX3" fmla="*/ 6233 w 140990"/>
                    <a:gd name="connsiteY3" fmla="*/ 104681 h 141007"/>
                    <a:gd name="connsiteX4" fmla="*/ 0 w 140990"/>
                    <a:gd name="connsiteY4" fmla="*/ 119722 h 141007"/>
                    <a:gd name="connsiteX5" fmla="*/ 6233 w 140990"/>
                    <a:gd name="connsiteY5" fmla="*/ 134764 h 141007"/>
                    <a:gd name="connsiteX6" fmla="*/ 21285 w 140990"/>
                    <a:gd name="connsiteY6" fmla="*/ 141007 h 141007"/>
                    <a:gd name="connsiteX7" fmla="*/ 36326 w 140990"/>
                    <a:gd name="connsiteY7" fmla="*/ 134764 h 141007"/>
                    <a:gd name="connsiteX8" fmla="*/ 134764 w 140990"/>
                    <a:gd name="connsiteY8" fmla="*/ 36326 h 141007"/>
                    <a:gd name="connsiteX9" fmla="*/ 134764 w 140990"/>
                    <a:gd name="connsiteY9" fmla="*/ 6232 h 141007"/>
                    <a:gd name="connsiteX10" fmla="*/ 127215 w 140990"/>
                    <a:gd name="connsiteY10" fmla="*/ 28777 h 141007"/>
                    <a:gd name="connsiteX11" fmla="*/ 28778 w 140990"/>
                    <a:gd name="connsiteY11" fmla="*/ 127215 h 141007"/>
                    <a:gd name="connsiteX12" fmla="*/ 21285 w 140990"/>
                    <a:gd name="connsiteY12" fmla="*/ 130320 h 141007"/>
                    <a:gd name="connsiteX13" fmla="*/ 13792 w 140990"/>
                    <a:gd name="connsiteY13" fmla="*/ 127215 h 141007"/>
                    <a:gd name="connsiteX14" fmla="*/ 10688 w 140990"/>
                    <a:gd name="connsiteY14" fmla="*/ 119722 h 141007"/>
                    <a:gd name="connsiteX15" fmla="*/ 13792 w 140990"/>
                    <a:gd name="connsiteY15" fmla="*/ 112230 h 141007"/>
                    <a:gd name="connsiteX16" fmla="*/ 112230 w 140990"/>
                    <a:gd name="connsiteY16" fmla="*/ 13793 h 141007"/>
                    <a:gd name="connsiteX17" fmla="*/ 119722 w 140990"/>
                    <a:gd name="connsiteY17" fmla="*/ 10688 h 141007"/>
                    <a:gd name="connsiteX18" fmla="*/ 127215 w 140990"/>
                    <a:gd name="connsiteY18" fmla="*/ 13793 h 141007"/>
                    <a:gd name="connsiteX19" fmla="*/ 127215 w 140990"/>
                    <a:gd name="connsiteY19" fmla="*/ 28777 h 141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0990" h="141007">
                      <a:moveTo>
                        <a:pt x="134764" y="6232"/>
                      </a:moveTo>
                      <a:cubicBezTo>
                        <a:pt x="130747" y="2216"/>
                        <a:pt x="125403" y="0"/>
                        <a:pt x="119722" y="0"/>
                      </a:cubicBezTo>
                      <a:cubicBezTo>
                        <a:pt x="114041" y="0"/>
                        <a:pt x="108698" y="2216"/>
                        <a:pt x="104670" y="6232"/>
                      </a:cubicBezTo>
                      <a:lnTo>
                        <a:pt x="6233" y="104681"/>
                      </a:lnTo>
                      <a:cubicBezTo>
                        <a:pt x="2216" y="108697"/>
                        <a:pt x="0" y="114041"/>
                        <a:pt x="0" y="119722"/>
                      </a:cubicBezTo>
                      <a:cubicBezTo>
                        <a:pt x="0" y="125404"/>
                        <a:pt x="2216" y="130747"/>
                        <a:pt x="6233" y="134764"/>
                      </a:cubicBezTo>
                      <a:cubicBezTo>
                        <a:pt x="10249" y="138791"/>
                        <a:pt x="15604" y="141007"/>
                        <a:pt x="21285" y="141007"/>
                      </a:cubicBezTo>
                      <a:cubicBezTo>
                        <a:pt x="26966" y="141007"/>
                        <a:pt x="32310" y="138791"/>
                        <a:pt x="36326" y="134764"/>
                      </a:cubicBezTo>
                      <a:lnTo>
                        <a:pt x="134764" y="36326"/>
                      </a:lnTo>
                      <a:cubicBezTo>
                        <a:pt x="143066" y="28035"/>
                        <a:pt x="143066" y="14535"/>
                        <a:pt x="134764" y="6232"/>
                      </a:cubicBezTo>
                      <a:close/>
                      <a:moveTo>
                        <a:pt x="127215" y="28777"/>
                      </a:moveTo>
                      <a:lnTo>
                        <a:pt x="28778" y="127215"/>
                      </a:lnTo>
                      <a:cubicBezTo>
                        <a:pt x="26775" y="129217"/>
                        <a:pt x="24108" y="130320"/>
                        <a:pt x="21285" y="130320"/>
                      </a:cubicBezTo>
                      <a:cubicBezTo>
                        <a:pt x="18450" y="130320"/>
                        <a:pt x="15795" y="129217"/>
                        <a:pt x="13792" y="127215"/>
                      </a:cubicBezTo>
                      <a:cubicBezTo>
                        <a:pt x="11790" y="125212"/>
                        <a:pt x="10688" y="122557"/>
                        <a:pt x="10688" y="119722"/>
                      </a:cubicBezTo>
                      <a:cubicBezTo>
                        <a:pt x="10688" y="116887"/>
                        <a:pt x="11790" y="114232"/>
                        <a:pt x="13792" y="112230"/>
                      </a:cubicBezTo>
                      <a:lnTo>
                        <a:pt x="112230" y="13793"/>
                      </a:lnTo>
                      <a:cubicBezTo>
                        <a:pt x="114233" y="11790"/>
                        <a:pt x="116887" y="10688"/>
                        <a:pt x="119722" y="10688"/>
                      </a:cubicBezTo>
                      <a:cubicBezTo>
                        <a:pt x="122557" y="10688"/>
                        <a:pt x="125212" y="11790"/>
                        <a:pt x="127215" y="13793"/>
                      </a:cubicBezTo>
                      <a:cubicBezTo>
                        <a:pt x="131344" y="17921"/>
                        <a:pt x="131344" y="24637"/>
                        <a:pt x="127215" y="28777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95DD769B-BAFB-4F3A-945A-80FA9FA8352A}"/>
                    </a:ext>
                  </a:extLst>
                </p:cNvPr>
                <p:cNvSpPr/>
                <p:nvPr/>
              </p:nvSpPr>
              <p:spPr>
                <a:xfrm>
                  <a:off x="8758638" y="1269404"/>
                  <a:ext cx="57307" cy="57318"/>
                </a:xfrm>
                <a:custGeom>
                  <a:avLst/>
                  <a:gdLst>
                    <a:gd name="connsiteX0" fmla="*/ 28653 w 57307"/>
                    <a:gd name="connsiteY0" fmla="*/ 0 h 57318"/>
                    <a:gd name="connsiteX1" fmla="*/ 0 w 57307"/>
                    <a:gd name="connsiteY1" fmla="*/ 28665 h 57318"/>
                    <a:gd name="connsiteX2" fmla="*/ 28653 w 57307"/>
                    <a:gd name="connsiteY2" fmla="*/ 57319 h 57318"/>
                    <a:gd name="connsiteX3" fmla="*/ 57307 w 57307"/>
                    <a:gd name="connsiteY3" fmla="*/ 28665 h 57318"/>
                    <a:gd name="connsiteX4" fmla="*/ 28653 w 57307"/>
                    <a:gd name="connsiteY4" fmla="*/ 0 h 57318"/>
                    <a:gd name="connsiteX5" fmla="*/ 28653 w 57307"/>
                    <a:gd name="connsiteY5" fmla="*/ 46631 h 57318"/>
                    <a:gd name="connsiteX6" fmla="*/ 10676 w 57307"/>
                    <a:gd name="connsiteY6" fmla="*/ 28665 h 57318"/>
                    <a:gd name="connsiteX7" fmla="*/ 28653 w 57307"/>
                    <a:gd name="connsiteY7" fmla="*/ 10688 h 57318"/>
                    <a:gd name="connsiteX8" fmla="*/ 46631 w 57307"/>
                    <a:gd name="connsiteY8" fmla="*/ 28665 h 57318"/>
                    <a:gd name="connsiteX9" fmla="*/ 28653 w 57307"/>
                    <a:gd name="connsiteY9" fmla="*/ 46631 h 5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07" h="57318">
                      <a:moveTo>
                        <a:pt x="28653" y="0"/>
                      </a:moveTo>
                      <a:cubicBezTo>
                        <a:pt x="12859" y="0"/>
                        <a:pt x="0" y="12859"/>
                        <a:pt x="0" y="28665"/>
                      </a:cubicBezTo>
                      <a:cubicBezTo>
                        <a:pt x="0" y="44460"/>
                        <a:pt x="12859" y="57319"/>
                        <a:pt x="28653" y="57319"/>
                      </a:cubicBezTo>
                      <a:cubicBezTo>
                        <a:pt x="44460" y="57319"/>
                        <a:pt x="57307" y="44460"/>
                        <a:pt x="57307" y="28665"/>
                      </a:cubicBezTo>
                      <a:cubicBezTo>
                        <a:pt x="57307" y="12859"/>
                        <a:pt x="44460" y="0"/>
                        <a:pt x="28653" y="0"/>
                      </a:cubicBezTo>
                      <a:close/>
                      <a:moveTo>
                        <a:pt x="28653" y="46631"/>
                      </a:moveTo>
                      <a:cubicBezTo>
                        <a:pt x="18743" y="46631"/>
                        <a:pt x="10676" y="38576"/>
                        <a:pt x="10676" y="28665"/>
                      </a:cubicBezTo>
                      <a:cubicBezTo>
                        <a:pt x="10676" y="18754"/>
                        <a:pt x="18743" y="10688"/>
                        <a:pt x="28653" y="10688"/>
                      </a:cubicBezTo>
                      <a:cubicBezTo>
                        <a:pt x="38565" y="10688"/>
                        <a:pt x="46631" y="18754"/>
                        <a:pt x="46631" y="28665"/>
                      </a:cubicBezTo>
                      <a:cubicBezTo>
                        <a:pt x="46631" y="38576"/>
                        <a:pt x="38565" y="46631"/>
                        <a:pt x="28653" y="46631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9" name="Imagem 38" descr="Texto, Logotipo&#10;&#10;Descrição gerada automaticamente">
            <a:extLst>
              <a:ext uri="{FF2B5EF4-FFF2-40B4-BE49-F238E27FC236}">
                <a16:creationId xmlns:a16="http://schemas.microsoft.com/office/drawing/2014/main" id="{CFE3E2EB-7EB1-4F4C-90E0-31F85A62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A624DE-E0AA-4BC9-B5A7-EE11A0F0FED0}"/>
              </a:ext>
            </a:extLst>
          </p:cNvPr>
          <p:cNvSpPr txBox="1"/>
          <p:nvPr/>
        </p:nvSpPr>
        <p:spPr>
          <a:xfrm>
            <a:off x="815395" y="207373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R E C E I T A   x   C U S T O S   x   M A R G E M 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5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D436B0-2DBD-4D8F-9243-44D9E3485934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Agrupar 50">
            <a:extLst>
              <a:ext uri="{FF2B5EF4-FFF2-40B4-BE49-F238E27FC236}">
                <a16:creationId xmlns:a16="http://schemas.microsoft.com/office/drawing/2014/main" id="{E7400546-E3CC-4782-B0BB-12D7F685B4A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1" name="Forma Livre: Forma 52">
              <a:extLst>
                <a:ext uri="{FF2B5EF4-FFF2-40B4-BE49-F238E27FC236}">
                  <a16:creationId xmlns:a16="http://schemas.microsoft.com/office/drawing/2014/main" id="{66471A4A-B001-4229-A7F4-5D4AC725813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orma Livre: Forma 54">
              <a:extLst>
                <a:ext uri="{FF2B5EF4-FFF2-40B4-BE49-F238E27FC236}">
                  <a16:creationId xmlns:a16="http://schemas.microsoft.com/office/drawing/2014/main" id="{8DF83873-CF4F-4B19-B1FC-F1D90F6A0D00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11F6E63-FF99-4F00-896D-DCE383BC7427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6977DAD-DB64-4AE2-8112-27F67FA366AF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FB6AAEF-46D2-4E47-882B-978621CF9C09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795CED6F-8C65-47AA-B1B1-13C30E47B35A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8C41083-2FD4-4357-B766-26C01BC5F6A1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Espaço Reservado para Conteúdo 4">
            <a:extLst>
              <a:ext uri="{FF2B5EF4-FFF2-40B4-BE49-F238E27FC236}">
                <a16:creationId xmlns:a16="http://schemas.microsoft.com/office/drawing/2014/main" id="{31BFA85A-1047-4F62-9F37-E81CAF354189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577A7F7-17EB-4974-9794-D039DAFEA9BE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8CD64299-2FD7-439D-92E7-B57A75B9510A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Espaço Reservado para Conteúdo 4">
            <a:extLst>
              <a:ext uri="{FF2B5EF4-FFF2-40B4-BE49-F238E27FC236}">
                <a16:creationId xmlns:a16="http://schemas.microsoft.com/office/drawing/2014/main" id="{05B665A7-172E-422D-8A5E-310F4A3DF709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E5E5762-C292-4D68-A03C-1431E96FC901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6883DEB-0733-465C-AF9D-220CAD2AEE0C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Espaço Reservado para Conteúdo 4">
            <a:extLst>
              <a:ext uri="{FF2B5EF4-FFF2-40B4-BE49-F238E27FC236}">
                <a16:creationId xmlns:a16="http://schemas.microsoft.com/office/drawing/2014/main" id="{CBA1BDAB-2AB3-4C3D-AD6F-7A83ABA1A06C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305A2810-477B-457C-A944-E1DE62E48663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Espaço Reservado para Conteúdo 4">
              <a:extLst>
                <a:ext uri="{FF2B5EF4-FFF2-40B4-BE49-F238E27FC236}">
                  <a16:creationId xmlns:a16="http://schemas.microsoft.com/office/drawing/2014/main" id="{F0AD32B2-7574-4884-8BCE-0847A3FDAC5E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53577F2F-724C-459C-8A0A-237C89374BAF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AC3FB07D-550A-4C72-B3D8-8CCDDD0F756C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5" name="Espaço Reservado para Conteúdo 4">
            <a:extLst>
              <a:ext uri="{FF2B5EF4-FFF2-40B4-BE49-F238E27FC236}">
                <a16:creationId xmlns:a16="http://schemas.microsoft.com/office/drawing/2014/main" id="{AE779A3F-FE1A-48F3-8A00-24EC02338BFD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BDF74A58-3451-4BB0-9F94-C626106A5D0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345D1FCF-79ED-452B-8819-DDE1B27CEE73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Espaço Reservado para Conteúdo 4">
            <a:extLst>
              <a:ext uri="{FF2B5EF4-FFF2-40B4-BE49-F238E27FC236}">
                <a16:creationId xmlns:a16="http://schemas.microsoft.com/office/drawing/2014/main" id="{14F7C468-0452-4DF5-B36A-7BBD3375D31A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</p:grpSpPr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54E4BAB1-9E89-4A66-96EF-31FDEEC9F81A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Espaço Reservado para Conteúdo 4">
              <a:extLst>
                <a:ext uri="{FF2B5EF4-FFF2-40B4-BE49-F238E27FC236}">
                  <a16:creationId xmlns:a16="http://schemas.microsoft.com/office/drawing/2014/main" id="{982BEF26-3DF4-4315-B86B-C786CDC82D8C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solidFill>
              <a:srgbClr val="1E32C8"/>
            </a:solidFill>
          </p:grpSpPr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46167844-BBCA-4F1E-9F8D-80ACAB61B404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44052E89-4F15-480C-8E12-BD8FA9D33AD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2368F3C4-3048-47FA-A961-761675F7C97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9" name="Imagem 48" descr="Texto, Logotipo&#10;&#10;Descrição gerada automaticamente">
            <a:extLst>
              <a:ext uri="{FF2B5EF4-FFF2-40B4-BE49-F238E27FC236}">
                <a16:creationId xmlns:a16="http://schemas.microsoft.com/office/drawing/2014/main" id="{4C531DA2-A0BC-41EF-9DA5-661FB075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CC923EA4-2321-4BB9-9447-B6E5EA956E21}"/>
              </a:ext>
            </a:extLst>
          </p:cNvPr>
          <p:cNvSpPr txBox="1"/>
          <p:nvPr/>
        </p:nvSpPr>
        <p:spPr>
          <a:xfrm>
            <a:off x="815395" y="207373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F L U X O   D E   C A I X A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9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330A6B0-7F12-40BA-981E-8565885F2C08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66374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0F40515-15FC-4779-ABD6-0DE4FF792C47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C99D7D-50B4-4F36-A8B3-F11FCF70138C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50">
            <a:extLst>
              <a:ext uri="{FF2B5EF4-FFF2-40B4-BE49-F238E27FC236}">
                <a16:creationId xmlns:a16="http://schemas.microsoft.com/office/drawing/2014/main" id="{E4307476-8B50-4B3E-BA10-A1FE7489BC84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47" name="Forma Livre: Forma 52">
              <a:extLst>
                <a:ext uri="{FF2B5EF4-FFF2-40B4-BE49-F238E27FC236}">
                  <a16:creationId xmlns:a16="http://schemas.microsoft.com/office/drawing/2014/main" id="{ECD00AE5-4494-4FB0-8122-F9DBCC27118A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54">
              <a:extLst>
                <a:ext uri="{FF2B5EF4-FFF2-40B4-BE49-F238E27FC236}">
                  <a16:creationId xmlns:a16="http://schemas.microsoft.com/office/drawing/2014/main" id="{C3FB0965-3411-4A65-9E5C-7481DE536730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5D7BB91-87D3-4C57-B646-0F99F828CC52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97824832-C545-476F-8B91-E22675E930C4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C3D241B-0001-4A09-B68C-F35FDD7D8F11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3C49B893-563A-45BD-981E-7FB483D41E5D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A9FE6BB-37B2-4840-A2BF-70D3DED7A25C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Espaço Reservado para Conteúdo 4">
            <a:extLst>
              <a:ext uri="{FF2B5EF4-FFF2-40B4-BE49-F238E27FC236}">
                <a16:creationId xmlns:a16="http://schemas.microsoft.com/office/drawing/2014/main" id="{48C7784F-51FF-46BF-A1B5-5AF7C1AE2C3F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C1C8628-9AA3-4663-BBB9-AD03880800B8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4A751C6F-A8BE-4B4A-940E-49409AD6E847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Espaço Reservado para Conteúdo 4">
            <a:extLst>
              <a:ext uri="{FF2B5EF4-FFF2-40B4-BE49-F238E27FC236}">
                <a16:creationId xmlns:a16="http://schemas.microsoft.com/office/drawing/2014/main" id="{B96B8501-E1FA-4775-864C-3DAEB3FA0B46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5E50ACD2-80DF-4F3C-9AC5-1CCE555E1A28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BBA8A933-B208-498B-8EB1-386E89C7C84F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Espaço Reservado para Conteúdo 4">
            <a:extLst>
              <a:ext uri="{FF2B5EF4-FFF2-40B4-BE49-F238E27FC236}">
                <a16:creationId xmlns:a16="http://schemas.microsoft.com/office/drawing/2014/main" id="{489CE508-F077-4E9A-A54C-5C1C817ACAD8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80F68638-8FCE-4C2C-99D5-BB011E4A3E1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Espaço Reservado para Conteúdo 4">
              <a:extLst>
                <a:ext uri="{FF2B5EF4-FFF2-40B4-BE49-F238E27FC236}">
                  <a16:creationId xmlns:a16="http://schemas.microsoft.com/office/drawing/2014/main" id="{2AFDC278-38B4-4290-8259-FBC9E817563E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4BB70FBD-E672-4E87-BE4C-B812DA99375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F29C26C-F32B-43CC-AB12-E958CC978D93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Espaço Reservado para Conteúdo 4">
            <a:extLst>
              <a:ext uri="{FF2B5EF4-FFF2-40B4-BE49-F238E27FC236}">
                <a16:creationId xmlns:a16="http://schemas.microsoft.com/office/drawing/2014/main" id="{B2D68C2E-1CC0-4DF3-9721-63611AD25425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86EB613-3B24-4D3D-8BF6-4B58E8041199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F02ED3C2-1D0C-4DD2-A5C0-065F541D5BCA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Imagem 72" descr="Texto, Logotipo&#10;&#10;Descrição gerada automaticamente">
            <a:extLst>
              <a:ext uri="{FF2B5EF4-FFF2-40B4-BE49-F238E27FC236}">
                <a16:creationId xmlns:a16="http://schemas.microsoft.com/office/drawing/2014/main" id="{79C201E8-7C06-4E59-B99F-BC7BCC59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BE097475-CAC4-444A-A34C-E57660FB6C9A}"/>
              </a:ext>
            </a:extLst>
          </p:cNvPr>
          <p:cNvSpPr txBox="1"/>
          <p:nvPr/>
        </p:nvSpPr>
        <p:spPr>
          <a:xfrm>
            <a:off x="815395" y="207373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S I M U L A D O R   F I N A N C E I R O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9FA275C-46DD-4052-A861-8AD942BDCC29}"/>
              </a:ext>
            </a:extLst>
          </p:cNvPr>
          <p:cNvSpPr txBox="1"/>
          <p:nvPr/>
        </p:nvSpPr>
        <p:spPr>
          <a:xfrm>
            <a:off x="5351996" y="2511520"/>
            <a:ext cx="209759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W H A T</a:t>
            </a:r>
          </a:p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I F ?</a:t>
            </a:r>
            <a:endParaRPr lang="pt-BR" sz="3200" dirty="0">
              <a:latin typeface="DIN Mittelschrift Std" panose="020B0603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37DD021-A2E7-4F7F-999E-3A89E071CBAC}"/>
              </a:ext>
            </a:extLst>
          </p:cNvPr>
          <p:cNvSpPr txBox="1"/>
          <p:nvPr/>
        </p:nvSpPr>
        <p:spPr>
          <a:xfrm>
            <a:off x="1102301" y="2102327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A   Q T D E   V E N D I D A   E M :</a:t>
            </a:r>
            <a:endParaRPr lang="pt-BR" sz="1000" dirty="0">
              <a:solidFill>
                <a:schemeClr val="bg1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3E81C87-92F0-424F-9B6E-F4A3C4487951}"/>
              </a:ext>
            </a:extLst>
          </p:cNvPr>
          <p:cNvSpPr txBox="1"/>
          <p:nvPr/>
        </p:nvSpPr>
        <p:spPr>
          <a:xfrm>
            <a:off x="3288837" y="2102327"/>
            <a:ext cx="204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O   P R E Ç O   U N I T Á R I O   E M :</a:t>
            </a:r>
            <a:endParaRPr lang="pt-BR" sz="1000" dirty="0">
              <a:solidFill>
                <a:schemeClr val="bg1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7C2E43C-8D27-42EB-928E-8BF7D00FA65B}"/>
              </a:ext>
            </a:extLst>
          </p:cNvPr>
          <p:cNvSpPr txBox="1"/>
          <p:nvPr/>
        </p:nvSpPr>
        <p:spPr>
          <a:xfrm>
            <a:off x="7484039" y="2102327"/>
            <a:ext cx="203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O   C U S T O   U N I T Á R I O   E M :</a:t>
            </a:r>
            <a:endParaRPr lang="pt-BR" sz="1000" dirty="0">
              <a:solidFill>
                <a:schemeClr val="bg1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4BA457D-F377-4930-8085-86A9F397D89A}"/>
              </a:ext>
            </a:extLst>
          </p:cNvPr>
          <p:cNvSpPr txBox="1"/>
          <p:nvPr/>
        </p:nvSpPr>
        <p:spPr>
          <a:xfrm>
            <a:off x="10015603" y="2102327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chemeClr val="bg1"/>
                </a:solidFill>
                <a:effectLst/>
                <a:latin typeface="DIN Mittelschrift Std" panose="020B0603020202020204" pitchFamily="34" charset="0"/>
              </a:rPr>
              <a:t>AS   D E S P E S AS   E M :</a:t>
            </a:r>
            <a:endParaRPr lang="pt-BR" sz="1000" dirty="0">
              <a:solidFill>
                <a:schemeClr val="bg1"/>
              </a:solidFill>
              <a:latin typeface="DIN Mittelschrift Std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4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07561AA-7F4B-48A8-B7CD-9EA87C77A860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DEF181A-DD50-4142-83DA-42DB5F43E1A7}"/>
              </a:ext>
            </a:extLst>
          </p:cNvPr>
          <p:cNvGrpSpPr/>
          <p:nvPr/>
        </p:nvGrpSpPr>
        <p:grpSpPr>
          <a:xfrm>
            <a:off x="246741" y="773940"/>
            <a:ext cx="11698515" cy="5844574"/>
            <a:chOff x="246741" y="773940"/>
            <a:chExt cx="11698515" cy="584457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5A56FF37-3193-4F25-A1AE-AA8DD449C8CB}"/>
                </a:ext>
              </a:extLst>
            </p:cNvPr>
            <p:cNvSpPr/>
            <p:nvPr/>
          </p:nvSpPr>
          <p:spPr>
            <a:xfrm>
              <a:off x="246743" y="773940"/>
              <a:ext cx="11698513" cy="5844574"/>
            </a:xfrm>
            <a:prstGeom prst="roundRect">
              <a:avLst>
                <a:gd name="adj" fmla="val 2971"/>
              </a:avLst>
            </a:prstGeom>
            <a:solidFill>
              <a:srgbClr val="29333A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A9F351A6-D748-4136-9F7D-0EDB58B5178B}"/>
                </a:ext>
              </a:extLst>
            </p:cNvPr>
            <p:cNvSpPr/>
            <p:nvPr/>
          </p:nvSpPr>
          <p:spPr>
            <a:xfrm flipH="1" flipV="1">
              <a:off x="246742" y="6274854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rgbClr val="1F4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BA35511-ABB9-4E31-9F2A-83B439501B9B}"/>
                </a:ext>
              </a:extLst>
            </p:cNvPr>
            <p:cNvSpPr/>
            <p:nvPr/>
          </p:nvSpPr>
          <p:spPr>
            <a:xfrm flipH="1">
              <a:off x="246741" y="773940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rgbClr val="1F4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08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EBFF656-EC00-4582-BD50-7A2CF7F04CE2}"/>
              </a:ext>
            </a:extLst>
          </p:cNvPr>
          <p:cNvSpPr/>
          <p:nvPr/>
        </p:nvSpPr>
        <p:spPr>
          <a:xfrm>
            <a:off x="833047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áfico 6">
            <a:extLst>
              <a:ext uri="{FF2B5EF4-FFF2-40B4-BE49-F238E27FC236}">
                <a16:creationId xmlns:a16="http://schemas.microsoft.com/office/drawing/2014/main" id="{05BD7B18-0286-47DC-9715-9687772B2070}"/>
              </a:ext>
            </a:extLst>
          </p:cNvPr>
          <p:cNvGrpSpPr/>
          <p:nvPr/>
        </p:nvGrpSpPr>
        <p:grpSpPr>
          <a:xfrm>
            <a:off x="996059" y="1066803"/>
            <a:ext cx="365759" cy="365771"/>
            <a:chOff x="996059" y="1066803"/>
            <a:chExt cx="365759" cy="36577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599C19F-38B7-46E3-98A8-0221824DAD45}"/>
                </a:ext>
              </a:extLst>
            </p:cNvPr>
            <p:cNvSpPr/>
            <p:nvPr/>
          </p:nvSpPr>
          <p:spPr>
            <a:xfrm>
              <a:off x="996059" y="1066803"/>
              <a:ext cx="365759" cy="365771"/>
            </a:xfrm>
            <a:custGeom>
              <a:avLst/>
              <a:gdLst>
                <a:gd name="connsiteX0" fmla="*/ 182880 w 365759"/>
                <a:gd name="connsiteY0" fmla="*/ 0 h 365771"/>
                <a:gd name="connsiteX1" fmla="*/ 365760 w 365759"/>
                <a:gd name="connsiteY1" fmla="*/ 182891 h 365771"/>
                <a:gd name="connsiteX2" fmla="*/ 182880 w 365759"/>
                <a:gd name="connsiteY2" fmla="*/ 365771 h 365771"/>
                <a:gd name="connsiteX3" fmla="*/ 0 w 365759"/>
                <a:gd name="connsiteY3" fmla="*/ 182891 h 365771"/>
                <a:gd name="connsiteX4" fmla="*/ 182880 w 365759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A83493B2-E297-4110-83B7-016AA3C01F4D}"/>
                </a:ext>
              </a:extLst>
            </p:cNvPr>
            <p:cNvSpPr/>
            <p:nvPr/>
          </p:nvSpPr>
          <p:spPr>
            <a:xfrm>
              <a:off x="1102740" y="1173509"/>
              <a:ext cx="152390" cy="152370"/>
            </a:xfrm>
            <a:custGeom>
              <a:avLst/>
              <a:gdLst>
                <a:gd name="connsiteX0" fmla="*/ 97034 w 152390"/>
                <a:gd name="connsiteY0" fmla="*/ 34493 h 152370"/>
                <a:gd name="connsiteX1" fmla="*/ 113515 w 152390"/>
                <a:gd name="connsiteY1" fmla="*/ 10328 h 152370"/>
                <a:gd name="connsiteX2" fmla="*/ 114269 w 152390"/>
                <a:gd name="connsiteY2" fmla="*/ 7144 h 152370"/>
                <a:gd name="connsiteX3" fmla="*/ 107147 w 152390"/>
                <a:gd name="connsiteY3" fmla="*/ 0 h 152370"/>
                <a:gd name="connsiteX4" fmla="*/ 45239 w 152390"/>
                <a:gd name="connsiteY4" fmla="*/ 0 h 152370"/>
                <a:gd name="connsiteX5" fmla="*/ 45239 w 152390"/>
                <a:gd name="connsiteY5" fmla="*/ 0 h 152370"/>
                <a:gd name="connsiteX6" fmla="*/ 38095 w 152390"/>
                <a:gd name="connsiteY6" fmla="*/ 7144 h 152370"/>
                <a:gd name="connsiteX7" fmla="*/ 38849 w 152390"/>
                <a:gd name="connsiteY7" fmla="*/ 10328 h 152370"/>
                <a:gd name="connsiteX8" fmla="*/ 55364 w 152390"/>
                <a:gd name="connsiteY8" fmla="*/ 34493 h 152370"/>
                <a:gd name="connsiteX9" fmla="*/ 25 w 152390"/>
                <a:gd name="connsiteY9" fmla="*/ 122614 h 152370"/>
                <a:gd name="connsiteX10" fmla="*/ 32672 w 152390"/>
                <a:gd name="connsiteY10" fmla="*/ 152370 h 152370"/>
                <a:gd name="connsiteX11" fmla="*/ 119725 w 152390"/>
                <a:gd name="connsiteY11" fmla="*/ 152370 h 152370"/>
                <a:gd name="connsiteX12" fmla="*/ 152372 w 152390"/>
                <a:gd name="connsiteY12" fmla="*/ 122614 h 152370"/>
                <a:gd name="connsiteX13" fmla="*/ 97034 w 152390"/>
                <a:gd name="connsiteY13" fmla="*/ 34493 h 152370"/>
                <a:gd name="connsiteX14" fmla="*/ 93546 w 152390"/>
                <a:gd name="connsiteY14" fmla="*/ 14287 h 152370"/>
                <a:gd name="connsiteX15" fmla="*/ 82161 w 152390"/>
                <a:gd name="connsiteY15" fmla="*/ 30949 h 152370"/>
                <a:gd name="connsiteX16" fmla="*/ 70225 w 152390"/>
                <a:gd name="connsiteY16" fmla="*/ 30949 h 152370"/>
                <a:gd name="connsiteX17" fmla="*/ 58851 w 152390"/>
                <a:gd name="connsiteY17" fmla="*/ 14287 h 152370"/>
                <a:gd name="connsiteX18" fmla="*/ 93546 w 152390"/>
                <a:gd name="connsiteY18" fmla="*/ 14287 h 152370"/>
                <a:gd name="connsiteX19" fmla="*/ 138085 w 152390"/>
                <a:gd name="connsiteY19" fmla="*/ 122614 h 152370"/>
                <a:gd name="connsiteX20" fmla="*/ 119725 w 152390"/>
                <a:gd name="connsiteY20" fmla="*/ 138094 h 152370"/>
                <a:gd name="connsiteX21" fmla="*/ 32672 w 152390"/>
                <a:gd name="connsiteY21" fmla="*/ 138094 h 152370"/>
                <a:gd name="connsiteX22" fmla="*/ 14312 w 152390"/>
                <a:gd name="connsiteY22" fmla="*/ 122614 h 152370"/>
                <a:gd name="connsiteX23" fmla="*/ 65185 w 152390"/>
                <a:gd name="connsiteY23" fmla="*/ 45236 h 152370"/>
                <a:gd name="connsiteX24" fmla="*/ 87235 w 152390"/>
                <a:gd name="connsiteY24" fmla="*/ 45236 h 152370"/>
                <a:gd name="connsiteX25" fmla="*/ 138085 w 152390"/>
                <a:gd name="connsiteY25" fmla="*/ 122614 h 152370"/>
                <a:gd name="connsiteX26" fmla="*/ 138085 w 152390"/>
                <a:gd name="connsiteY26" fmla="*/ 122614 h 152370"/>
                <a:gd name="connsiteX27" fmla="*/ 85007 w 152390"/>
                <a:gd name="connsiteY27" fmla="*/ 92475 h 152370"/>
                <a:gd name="connsiteX28" fmla="*/ 70427 w 152390"/>
                <a:gd name="connsiteY28" fmla="*/ 88155 h 152370"/>
                <a:gd name="connsiteX29" fmla="*/ 67570 w 152390"/>
                <a:gd name="connsiteY29" fmla="*/ 84082 h 152370"/>
                <a:gd name="connsiteX30" fmla="*/ 71395 w 152390"/>
                <a:gd name="connsiteY30" fmla="*/ 79852 h 152370"/>
                <a:gd name="connsiteX31" fmla="*/ 80496 w 152390"/>
                <a:gd name="connsiteY31" fmla="*/ 79852 h 152370"/>
                <a:gd name="connsiteX32" fmla="*/ 84647 w 152390"/>
                <a:gd name="connsiteY32" fmla="*/ 81034 h 152370"/>
                <a:gd name="connsiteX33" fmla="*/ 86144 w 152390"/>
                <a:gd name="connsiteY33" fmla="*/ 81495 h 152370"/>
                <a:gd name="connsiteX34" fmla="*/ 87921 w 152390"/>
                <a:gd name="connsiteY34" fmla="*/ 80820 h 152370"/>
                <a:gd name="connsiteX35" fmla="*/ 91712 w 152390"/>
                <a:gd name="connsiteY35" fmla="*/ 77197 h 152370"/>
                <a:gd name="connsiteX36" fmla="*/ 92511 w 152390"/>
                <a:gd name="connsiteY36" fmla="*/ 75341 h 152370"/>
                <a:gd name="connsiteX37" fmla="*/ 91521 w 152390"/>
                <a:gd name="connsiteY37" fmla="*/ 73328 h 152370"/>
                <a:gd name="connsiteX38" fmla="*/ 81351 w 152390"/>
                <a:gd name="connsiteY38" fmla="*/ 69705 h 152370"/>
                <a:gd name="connsiteX39" fmla="*/ 81351 w 152390"/>
                <a:gd name="connsiteY39" fmla="*/ 64463 h 152370"/>
                <a:gd name="connsiteX40" fmla="*/ 78764 w 152390"/>
                <a:gd name="connsiteY40" fmla="*/ 61898 h 152370"/>
                <a:gd name="connsiteX41" fmla="*/ 78752 w 152390"/>
                <a:gd name="connsiteY41" fmla="*/ 61898 h 152370"/>
                <a:gd name="connsiteX42" fmla="*/ 73566 w 152390"/>
                <a:gd name="connsiteY42" fmla="*/ 61898 h 152370"/>
                <a:gd name="connsiteX43" fmla="*/ 73566 w 152390"/>
                <a:gd name="connsiteY43" fmla="*/ 61898 h 152370"/>
                <a:gd name="connsiteX44" fmla="*/ 70979 w 152390"/>
                <a:gd name="connsiteY44" fmla="*/ 64463 h 152370"/>
                <a:gd name="connsiteX45" fmla="*/ 70979 w 152390"/>
                <a:gd name="connsiteY45" fmla="*/ 69660 h 152370"/>
                <a:gd name="connsiteX46" fmla="*/ 57141 w 152390"/>
                <a:gd name="connsiteY46" fmla="*/ 84105 h 152370"/>
                <a:gd name="connsiteX47" fmla="*/ 67379 w 152390"/>
                <a:gd name="connsiteY47" fmla="*/ 98021 h 152370"/>
                <a:gd name="connsiteX48" fmla="*/ 81970 w 152390"/>
                <a:gd name="connsiteY48" fmla="*/ 102352 h 152370"/>
                <a:gd name="connsiteX49" fmla="*/ 84816 w 152390"/>
                <a:gd name="connsiteY49" fmla="*/ 106414 h 152370"/>
                <a:gd name="connsiteX50" fmla="*/ 80991 w 152390"/>
                <a:gd name="connsiteY50" fmla="*/ 110644 h 152370"/>
                <a:gd name="connsiteX51" fmla="*/ 71879 w 152390"/>
                <a:gd name="connsiteY51" fmla="*/ 110644 h 152370"/>
                <a:gd name="connsiteX52" fmla="*/ 67739 w 152390"/>
                <a:gd name="connsiteY52" fmla="*/ 109463 h 152370"/>
                <a:gd name="connsiteX53" fmla="*/ 66242 w 152390"/>
                <a:gd name="connsiteY53" fmla="*/ 109001 h 152370"/>
                <a:gd name="connsiteX54" fmla="*/ 64465 w 152390"/>
                <a:gd name="connsiteY54" fmla="*/ 109688 h 152370"/>
                <a:gd name="connsiteX55" fmla="*/ 60640 w 152390"/>
                <a:gd name="connsiteY55" fmla="*/ 113276 h 152370"/>
                <a:gd name="connsiteX56" fmla="*/ 59841 w 152390"/>
                <a:gd name="connsiteY56" fmla="*/ 115121 h 152370"/>
                <a:gd name="connsiteX57" fmla="*/ 60831 w 152390"/>
                <a:gd name="connsiteY57" fmla="*/ 117146 h 152370"/>
                <a:gd name="connsiteX58" fmla="*/ 71012 w 152390"/>
                <a:gd name="connsiteY58" fmla="*/ 120769 h 152370"/>
                <a:gd name="connsiteX59" fmla="*/ 71012 w 152390"/>
                <a:gd name="connsiteY59" fmla="*/ 125989 h 152370"/>
                <a:gd name="connsiteX60" fmla="*/ 73589 w 152390"/>
                <a:gd name="connsiteY60" fmla="*/ 128554 h 152370"/>
                <a:gd name="connsiteX61" fmla="*/ 73600 w 152390"/>
                <a:gd name="connsiteY61" fmla="*/ 128554 h 152370"/>
                <a:gd name="connsiteX62" fmla="*/ 78786 w 152390"/>
                <a:gd name="connsiteY62" fmla="*/ 128554 h 152370"/>
                <a:gd name="connsiteX63" fmla="*/ 78786 w 152390"/>
                <a:gd name="connsiteY63" fmla="*/ 128554 h 152370"/>
                <a:gd name="connsiteX64" fmla="*/ 81374 w 152390"/>
                <a:gd name="connsiteY64" fmla="*/ 125989 h 152370"/>
                <a:gd name="connsiteX65" fmla="*/ 81374 w 152390"/>
                <a:gd name="connsiteY65" fmla="*/ 120825 h 152370"/>
                <a:gd name="connsiteX66" fmla="*/ 95245 w 152390"/>
                <a:gd name="connsiteY66" fmla="*/ 106380 h 152370"/>
                <a:gd name="connsiteX67" fmla="*/ 85007 w 152390"/>
                <a:gd name="connsiteY67" fmla="*/ 92475 h 152370"/>
                <a:gd name="connsiteX68" fmla="*/ 85007 w 152390"/>
                <a:gd name="connsiteY68" fmla="*/ 92475 h 15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390" h="152370">
                  <a:moveTo>
                    <a:pt x="97034" y="34493"/>
                  </a:moveTo>
                  <a:lnTo>
                    <a:pt x="113515" y="10328"/>
                  </a:lnTo>
                  <a:cubicBezTo>
                    <a:pt x="114010" y="9338"/>
                    <a:pt x="114269" y="8246"/>
                    <a:pt x="114269" y="7144"/>
                  </a:cubicBezTo>
                  <a:cubicBezTo>
                    <a:pt x="114269" y="3206"/>
                    <a:pt x="111085" y="11"/>
                    <a:pt x="107147" y="0"/>
                  </a:cubicBezTo>
                  <a:lnTo>
                    <a:pt x="45239" y="0"/>
                  </a:lnTo>
                  <a:cubicBezTo>
                    <a:pt x="45239" y="0"/>
                    <a:pt x="45239" y="0"/>
                    <a:pt x="45239" y="0"/>
                  </a:cubicBezTo>
                  <a:cubicBezTo>
                    <a:pt x="41290" y="0"/>
                    <a:pt x="38095" y="3195"/>
                    <a:pt x="38095" y="7144"/>
                  </a:cubicBezTo>
                  <a:cubicBezTo>
                    <a:pt x="38095" y="8246"/>
                    <a:pt x="38354" y="9338"/>
                    <a:pt x="38849" y="10328"/>
                  </a:cubicBezTo>
                  <a:lnTo>
                    <a:pt x="55364" y="34493"/>
                  </a:lnTo>
                  <a:cubicBezTo>
                    <a:pt x="-2923" y="70132"/>
                    <a:pt x="25" y="116674"/>
                    <a:pt x="25" y="122614"/>
                  </a:cubicBezTo>
                  <a:cubicBezTo>
                    <a:pt x="25" y="139050"/>
                    <a:pt x="14639" y="152370"/>
                    <a:pt x="32672" y="152370"/>
                  </a:cubicBezTo>
                  <a:lnTo>
                    <a:pt x="119725" y="152370"/>
                  </a:lnTo>
                  <a:cubicBezTo>
                    <a:pt x="137759" y="152370"/>
                    <a:pt x="152372" y="139050"/>
                    <a:pt x="152372" y="122614"/>
                  </a:cubicBezTo>
                  <a:cubicBezTo>
                    <a:pt x="152372" y="116786"/>
                    <a:pt x="154994" y="69930"/>
                    <a:pt x="97034" y="34493"/>
                  </a:cubicBezTo>
                  <a:close/>
                  <a:moveTo>
                    <a:pt x="93546" y="14287"/>
                  </a:moveTo>
                  <a:lnTo>
                    <a:pt x="82161" y="30949"/>
                  </a:lnTo>
                  <a:lnTo>
                    <a:pt x="70225" y="30949"/>
                  </a:lnTo>
                  <a:lnTo>
                    <a:pt x="58851" y="14287"/>
                  </a:lnTo>
                  <a:lnTo>
                    <a:pt x="93546" y="14287"/>
                  </a:lnTo>
                  <a:close/>
                  <a:moveTo>
                    <a:pt x="138085" y="122614"/>
                  </a:moveTo>
                  <a:cubicBezTo>
                    <a:pt x="138085" y="131141"/>
                    <a:pt x="129850" y="138094"/>
                    <a:pt x="119725" y="138094"/>
                  </a:cubicBezTo>
                  <a:lnTo>
                    <a:pt x="32672" y="138094"/>
                  </a:lnTo>
                  <a:cubicBezTo>
                    <a:pt x="22547" y="138094"/>
                    <a:pt x="14312" y="131141"/>
                    <a:pt x="14312" y="122614"/>
                  </a:cubicBezTo>
                  <a:cubicBezTo>
                    <a:pt x="14065" y="98505"/>
                    <a:pt x="24021" y="70391"/>
                    <a:pt x="65185" y="45236"/>
                  </a:cubicBezTo>
                  <a:lnTo>
                    <a:pt x="87235" y="45236"/>
                  </a:lnTo>
                  <a:cubicBezTo>
                    <a:pt x="128185" y="70290"/>
                    <a:pt x="138287" y="98483"/>
                    <a:pt x="138085" y="122614"/>
                  </a:cubicBezTo>
                  <a:lnTo>
                    <a:pt x="138085" y="122614"/>
                  </a:lnTo>
                  <a:close/>
                  <a:moveTo>
                    <a:pt x="85007" y="92475"/>
                  </a:moveTo>
                  <a:lnTo>
                    <a:pt x="70427" y="88155"/>
                  </a:lnTo>
                  <a:cubicBezTo>
                    <a:pt x="68740" y="87671"/>
                    <a:pt x="67570" y="86006"/>
                    <a:pt x="67570" y="84082"/>
                  </a:cubicBezTo>
                  <a:cubicBezTo>
                    <a:pt x="67570" y="81743"/>
                    <a:pt x="69291" y="79852"/>
                    <a:pt x="71395" y="79852"/>
                  </a:cubicBezTo>
                  <a:lnTo>
                    <a:pt x="80496" y="79852"/>
                  </a:lnTo>
                  <a:cubicBezTo>
                    <a:pt x="81970" y="79852"/>
                    <a:pt x="83399" y="80269"/>
                    <a:pt x="84647" y="81034"/>
                  </a:cubicBezTo>
                  <a:cubicBezTo>
                    <a:pt x="85086" y="81338"/>
                    <a:pt x="85604" y="81495"/>
                    <a:pt x="86144" y="81495"/>
                  </a:cubicBezTo>
                  <a:cubicBezTo>
                    <a:pt x="86796" y="81495"/>
                    <a:pt x="87437" y="81259"/>
                    <a:pt x="87921" y="80820"/>
                  </a:cubicBezTo>
                  <a:lnTo>
                    <a:pt x="91712" y="77197"/>
                  </a:lnTo>
                  <a:cubicBezTo>
                    <a:pt x="92219" y="76714"/>
                    <a:pt x="92511" y="76039"/>
                    <a:pt x="92511" y="75341"/>
                  </a:cubicBezTo>
                  <a:cubicBezTo>
                    <a:pt x="92511" y="74554"/>
                    <a:pt x="92140" y="73811"/>
                    <a:pt x="91521" y="73328"/>
                  </a:cubicBezTo>
                  <a:cubicBezTo>
                    <a:pt x="88551" y="71156"/>
                    <a:pt x="85019" y="69885"/>
                    <a:pt x="81351" y="69705"/>
                  </a:cubicBezTo>
                  <a:lnTo>
                    <a:pt x="81351" y="64463"/>
                  </a:lnTo>
                  <a:cubicBezTo>
                    <a:pt x="81340" y="63045"/>
                    <a:pt x="80181" y="61898"/>
                    <a:pt x="78764" y="61898"/>
                  </a:cubicBezTo>
                  <a:cubicBezTo>
                    <a:pt x="78752" y="61898"/>
                    <a:pt x="78752" y="61898"/>
                    <a:pt x="78752" y="61898"/>
                  </a:cubicBezTo>
                  <a:lnTo>
                    <a:pt x="73566" y="61898"/>
                  </a:lnTo>
                  <a:cubicBezTo>
                    <a:pt x="73566" y="61898"/>
                    <a:pt x="73566" y="61898"/>
                    <a:pt x="73566" y="61898"/>
                  </a:cubicBezTo>
                  <a:cubicBezTo>
                    <a:pt x="72149" y="61898"/>
                    <a:pt x="70990" y="63045"/>
                    <a:pt x="70979" y="64463"/>
                  </a:cubicBezTo>
                  <a:lnTo>
                    <a:pt x="70979" y="69660"/>
                  </a:lnTo>
                  <a:cubicBezTo>
                    <a:pt x="63295" y="69874"/>
                    <a:pt x="57141" y="76264"/>
                    <a:pt x="57141" y="84105"/>
                  </a:cubicBezTo>
                  <a:cubicBezTo>
                    <a:pt x="57141" y="90517"/>
                    <a:pt x="61360" y="96221"/>
                    <a:pt x="67379" y="98021"/>
                  </a:cubicBezTo>
                  <a:lnTo>
                    <a:pt x="81970" y="102352"/>
                  </a:lnTo>
                  <a:cubicBezTo>
                    <a:pt x="83646" y="102825"/>
                    <a:pt x="84816" y="104490"/>
                    <a:pt x="84816" y="106414"/>
                  </a:cubicBezTo>
                  <a:cubicBezTo>
                    <a:pt x="84816" y="108754"/>
                    <a:pt x="83095" y="110644"/>
                    <a:pt x="80991" y="110644"/>
                  </a:cubicBezTo>
                  <a:lnTo>
                    <a:pt x="71879" y="110644"/>
                  </a:lnTo>
                  <a:cubicBezTo>
                    <a:pt x="70416" y="110644"/>
                    <a:pt x="68987" y="110227"/>
                    <a:pt x="67739" y="109463"/>
                  </a:cubicBezTo>
                  <a:cubicBezTo>
                    <a:pt x="67300" y="109159"/>
                    <a:pt x="66782" y="109001"/>
                    <a:pt x="66242" y="109001"/>
                  </a:cubicBezTo>
                  <a:cubicBezTo>
                    <a:pt x="65590" y="109001"/>
                    <a:pt x="64949" y="109249"/>
                    <a:pt x="64465" y="109688"/>
                  </a:cubicBezTo>
                  <a:lnTo>
                    <a:pt x="60640" y="113276"/>
                  </a:lnTo>
                  <a:cubicBezTo>
                    <a:pt x="60134" y="113749"/>
                    <a:pt x="59841" y="114424"/>
                    <a:pt x="59841" y="115121"/>
                  </a:cubicBezTo>
                  <a:cubicBezTo>
                    <a:pt x="59841" y="115920"/>
                    <a:pt x="60212" y="116662"/>
                    <a:pt x="60831" y="117146"/>
                  </a:cubicBezTo>
                  <a:cubicBezTo>
                    <a:pt x="63801" y="119318"/>
                    <a:pt x="67334" y="120578"/>
                    <a:pt x="71012" y="120769"/>
                  </a:cubicBezTo>
                  <a:lnTo>
                    <a:pt x="71012" y="125989"/>
                  </a:lnTo>
                  <a:cubicBezTo>
                    <a:pt x="71024" y="127406"/>
                    <a:pt x="72171" y="128554"/>
                    <a:pt x="73589" y="128554"/>
                  </a:cubicBezTo>
                  <a:cubicBezTo>
                    <a:pt x="73600" y="128554"/>
                    <a:pt x="73600" y="128554"/>
                    <a:pt x="73600" y="128554"/>
                  </a:cubicBezTo>
                  <a:lnTo>
                    <a:pt x="78786" y="128554"/>
                  </a:lnTo>
                  <a:cubicBezTo>
                    <a:pt x="78786" y="128554"/>
                    <a:pt x="78786" y="128554"/>
                    <a:pt x="78786" y="128554"/>
                  </a:cubicBezTo>
                  <a:cubicBezTo>
                    <a:pt x="80204" y="128554"/>
                    <a:pt x="81362" y="127406"/>
                    <a:pt x="81374" y="125989"/>
                  </a:cubicBezTo>
                  <a:lnTo>
                    <a:pt x="81374" y="120825"/>
                  </a:lnTo>
                  <a:cubicBezTo>
                    <a:pt x="89024" y="120634"/>
                    <a:pt x="95211" y="114221"/>
                    <a:pt x="95245" y="106380"/>
                  </a:cubicBezTo>
                  <a:cubicBezTo>
                    <a:pt x="95245" y="99979"/>
                    <a:pt x="91026" y="94275"/>
                    <a:pt x="85007" y="92475"/>
                  </a:cubicBezTo>
                  <a:lnTo>
                    <a:pt x="85007" y="92475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14D1919-C578-444E-B752-740AFB068790}"/>
              </a:ext>
            </a:extLst>
          </p:cNvPr>
          <p:cNvSpPr/>
          <p:nvPr/>
        </p:nvSpPr>
        <p:spPr>
          <a:xfrm>
            <a:off x="4625059" y="753299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2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DEA5C88-B94B-46FB-A201-3CB9717CF1B0}"/>
              </a:ext>
            </a:extLst>
          </p:cNvPr>
          <p:cNvSpPr/>
          <p:nvPr/>
        </p:nvSpPr>
        <p:spPr>
          <a:xfrm>
            <a:off x="8404134" y="760314"/>
            <a:ext cx="3551473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32D1F1C-646D-4862-AD33-05A884EC7DCF}"/>
              </a:ext>
            </a:extLst>
          </p:cNvPr>
          <p:cNvGrpSpPr/>
          <p:nvPr/>
        </p:nvGrpSpPr>
        <p:grpSpPr>
          <a:xfrm>
            <a:off x="4774641" y="1066815"/>
            <a:ext cx="365760" cy="365759"/>
            <a:chOff x="4774641" y="1066815"/>
            <a:chExt cx="365760" cy="36575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5E8E036-54BE-4792-A91B-F34D64C31CA8}"/>
                </a:ext>
              </a:extLst>
            </p:cNvPr>
            <p:cNvSpPr/>
            <p:nvPr/>
          </p:nvSpPr>
          <p:spPr>
            <a:xfrm>
              <a:off x="4774641" y="1066815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2"/>
                    <a:pt x="283882" y="365760"/>
                    <a:pt x="182880" y="365760"/>
                  </a:cubicBez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0ECC8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B083BF9-9DFC-44B0-AA50-0EE447F70942}"/>
                </a:ext>
              </a:extLst>
            </p:cNvPr>
            <p:cNvSpPr/>
            <p:nvPr/>
          </p:nvSpPr>
          <p:spPr>
            <a:xfrm>
              <a:off x="4881319" y="1177908"/>
              <a:ext cx="152398" cy="143572"/>
            </a:xfrm>
            <a:custGeom>
              <a:avLst/>
              <a:gdLst>
                <a:gd name="connsiteX0" fmla="*/ 81310 w 152398"/>
                <a:gd name="connsiteY0" fmla="*/ 79492 h 143572"/>
                <a:gd name="connsiteX1" fmla="*/ 146807 w 152398"/>
                <a:gd name="connsiteY1" fmla="*/ 79492 h 143572"/>
                <a:gd name="connsiteX2" fmla="*/ 147584 w 152398"/>
                <a:gd name="connsiteY2" fmla="*/ 79549 h 143572"/>
                <a:gd name="connsiteX3" fmla="*/ 150992 w 152398"/>
                <a:gd name="connsiteY3" fmla="*/ 81371 h 143572"/>
                <a:gd name="connsiteX4" fmla="*/ 152398 w 152398"/>
                <a:gd name="connsiteY4" fmla="*/ 84960 h 143572"/>
                <a:gd name="connsiteX5" fmla="*/ 152353 w 152398"/>
                <a:gd name="connsiteY5" fmla="*/ 85691 h 143572"/>
                <a:gd name="connsiteX6" fmla="*/ 145480 w 152398"/>
                <a:gd name="connsiteY6" fmla="*/ 107179 h 143572"/>
                <a:gd name="connsiteX7" fmla="*/ 131822 w 152398"/>
                <a:gd name="connsiteY7" fmla="*/ 125246 h 143572"/>
                <a:gd name="connsiteX8" fmla="*/ 130124 w 152398"/>
                <a:gd name="connsiteY8" fmla="*/ 126315 h 143572"/>
                <a:gd name="connsiteX9" fmla="*/ 128132 w 152398"/>
                <a:gd name="connsiteY9" fmla="*/ 126686 h 143572"/>
                <a:gd name="connsiteX10" fmla="*/ 125972 w 152398"/>
                <a:gd name="connsiteY10" fmla="*/ 126259 h 143572"/>
                <a:gd name="connsiteX11" fmla="*/ 124127 w 152398"/>
                <a:gd name="connsiteY11" fmla="*/ 125033 h 143572"/>
                <a:gd name="connsiteX12" fmla="*/ 78587 w 152398"/>
                <a:gd name="connsiteY12" fmla="*/ 79492 h 143572"/>
                <a:gd name="connsiteX13" fmla="*/ 81310 w 152398"/>
                <a:gd name="connsiteY13" fmla="*/ 79492 h 143572"/>
                <a:gd name="connsiteX14" fmla="*/ 140068 w 152398"/>
                <a:gd name="connsiteY14" fmla="*/ 90574 h 143572"/>
                <a:gd name="connsiteX15" fmla="*/ 105351 w 152398"/>
                <a:gd name="connsiteY15" fmla="*/ 90574 h 143572"/>
                <a:gd name="connsiteX16" fmla="*/ 128008 w 152398"/>
                <a:gd name="connsiteY16" fmla="*/ 113242 h 143572"/>
                <a:gd name="connsiteX17" fmla="*/ 135411 w 152398"/>
                <a:gd name="connsiteY17" fmla="*/ 102476 h 143572"/>
                <a:gd name="connsiteX18" fmla="*/ 140068 w 152398"/>
                <a:gd name="connsiteY18" fmla="*/ 90574 h 143572"/>
                <a:gd name="connsiteX19" fmla="*/ 64075 w 152398"/>
                <a:gd name="connsiteY19" fmla="*/ 15120 h 143572"/>
                <a:gd name="connsiteX20" fmla="*/ 64075 w 152398"/>
                <a:gd name="connsiteY20" fmla="*/ 80156 h 143572"/>
                <a:gd name="connsiteX21" fmla="*/ 106768 w 152398"/>
                <a:gd name="connsiteY21" fmla="*/ 122850 h 143572"/>
                <a:gd name="connsiteX22" fmla="*/ 107387 w 152398"/>
                <a:gd name="connsiteY22" fmla="*/ 123581 h 143572"/>
                <a:gd name="connsiteX23" fmla="*/ 108411 w 152398"/>
                <a:gd name="connsiteY23" fmla="*/ 127192 h 143572"/>
                <a:gd name="connsiteX24" fmla="*/ 106869 w 152398"/>
                <a:gd name="connsiteY24" fmla="*/ 130635 h 143572"/>
                <a:gd name="connsiteX25" fmla="*/ 106195 w 152398"/>
                <a:gd name="connsiteY25" fmla="*/ 131209 h 143572"/>
                <a:gd name="connsiteX26" fmla="*/ 88138 w 152398"/>
                <a:gd name="connsiteY26" fmla="*/ 140287 h 143572"/>
                <a:gd name="connsiteX27" fmla="*/ 68214 w 152398"/>
                <a:gd name="connsiteY27" fmla="*/ 143561 h 143572"/>
                <a:gd name="connsiteX28" fmla="*/ 67405 w 152398"/>
                <a:gd name="connsiteY28" fmla="*/ 143573 h 143572"/>
                <a:gd name="connsiteX29" fmla="*/ 20784 w 152398"/>
                <a:gd name="connsiteY29" fmla="*/ 124425 h 143572"/>
                <a:gd name="connsiteX30" fmla="*/ 39 w 152398"/>
                <a:gd name="connsiteY30" fmla="*/ 78547 h 143572"/>
                <a:gd name="connsiteX31" fmla="*/ 15688 w 152398"/>
                <a:gd name="connsiteY31" fmla="*/ 33030 h 143572"/>
                <a:gd name="connsiteX32" fmla="*/ 57876 w 152398"/>
                <a:gd name="connsiteY32" fmla="*/ 9574 h 143572"/>
                <a:gd name="connsiteX33" fmla="*/ 58607 w 152398"/>
                <a:gd name="connsiteY33" fmla="*/ 9529 h 143572"/>
                <a:gd name="connsiteX34" fmla="*/ 62466 w 152398"/>
                <a:gd name="connsiteY34" fmla="*/ 11194 h 143572"/>
                <a:gd name="connsiteX35" fmla="*/ 64075 w 152398"/>
                <a:gd name="connsiteY35" fmla="*/ 15120 h 143572"/>
                <a:gd name="connsiteX36" fmla="*/ 67405 w 152398"/>
                <a:gd name="connsiteY36" fmla="*/ 132491 h 143572"/>
                <a:gd name="connsiteX37" fmla="*/ 68079 w 152398"/>
                <a:gd name="connsiteY37" fmla="*/ 132480 h 143572"/>
                <a:gd name="connsiteX38" fmla="*/ 82187 w 152398"/>
                <a:gd name="connsiteY38" fmla="*/ 130511 h 143572"/>
                <a:gd name="connsiteX39" fmla="*/ 94011 w 152398"/>
                <a:gd name="connsiteY39" fmla="*/ 125764 h 143572"/>
                <a:gd name="connsiteX40" fmla="*/ 52993 w 152398"/>
                <a:gd name="connsiteY40" fmla="*/ 84735 h 143572"/>
                <a:gd name="connsiteX41" fmla="*/ 52993 w 152398"/>
                <a:gd name="connsiteY41" fmla="*/ 21836 h 143572"/>
                <a:gd name="connsiteX42" fmla="*/ 22596 w 152398"/>
                <a:gd name="connsiteY42" fmla="*/ 42075 h 143572"/>
                <a:gd name="connsiteX43" fmla="*/ 11110 w 152398"/>
                <a:gd name="connsiteY43" fmla="*/ 78176 h 143572"/>
                <a:gd name="connsiteX44" fmla="*/ 28570 w 152398"/>
                <a:gd name="connsiteY44" fmla="*/ 116359 h 143572"/>
                <a:gd name="connsiteX45" fmla="*/ 67405 w 152398"/>
                <a:gd name="connsiteY45" fmla="*/ 132491 h 143572"/>
                <a:gd name="connsiteX46" fmla="*/ 123947 w 152398"/>
                <a:gd name="connsiteY46" fmla="*/ 19631 h 143572"/>
                <a:gd name="connsiteX47" fmla="*/ 143556 w 152398"/>
                <a:gd name="connsiteY47" fmla="*/ 62662 h 143572"/>
                <a:gd name="connsiteX48" fmla="*/ 143567 w 152398"/>
                <a:gd name="connsiteY48" fmla="*/ 63023 h 143572"/>
                <a:gd name="connsiteX49" fmla="*/ 142015 w 152398"/>
                <a:gd name="connsiteY49" fmla="*/ 66769 h 143572"/>
                <a:gd name="connsiteX50" fmla="*/ 138347 w 152398"/>
                <a:gd name="connsiteY50" fmla="*/ 68479 h 143572"/>
                <a:gd name="connsiteX51" fmla="*/ 75077 w 152398"/>
                <a:gd name="connsiteY51" fmla="*/ 68501 h 143572"/>
                <a:gd name="connsiteX52" fmla="*/ 75077 w 152398"/>
                <a:gd name="connsiteY52" fmla="*/ 5602 h 143572"/>
                <a:gd name="connsiteX53" fmla="*/ 76674 w 152398"/>
                <a:gd name="connsiteY53" fmla="*/ 1676 h 143572"/>
                <a:gd name="connsiteX54" fmla="*/ 80556 w 152398"/>
                <a:gd name="connsiteY54" fmla="*/ 0 h 143572"/>
                <a:gd name="connsiteX55" fmla="*/ 80916 w 152398"/>
                <a:gd name="connsiteY55" fmla="*/ 11 h 143572"/>
                <a:gd name="connsiteX56" fmla="*/ 123947 w 152398"/>
                <a:gd name="connsiteY56" fmla="*/ 19631 h 143572"/>
                <a:gd name="connsiteX57" fmla="*/ 86158 w 152398"/>
                <a:gd name="connsiteY57" fmla="*/ 11813 h 143572"/>
                <a:gd name="connsiteX58" fmla="*/ 86158 w 152398"/>
                <a:gd name="connsiteY58" fmla="*/ 57409 h 143572"/>
                <a:gd name="connsiteX59" fmla="*/ 131766 w 152398"/>
                <a:gd name="connsiteY59" fmla="*/ 57409 h 143572"/>
                <a:gd name="connsiteX60" fmla="*/ 116072 w 152398"/>
                <a:gd name="connsiteY60" fmla="*/ 27495 h 143572"/>
                <a:gd name="connsiteX61" fmla="*/ 86158 w 152398"/>
                <a:gd name="connsiteY61" fmla="*/ 11813 h 1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52398" h="143572">
                  <a:moveTo>
                    <a:pt x="81310" y="79492"/>
                  </a:moveTo>
                  <a:lnTo>
                    <a:pt x="146807" y="79492"/>
                  </a:lnTo>
                  <a:lnTo>
                    <a:pt x="147584" y="79549"/>
                  </a:lnTo>
                  <a:cubicBezTo>
                    <a:pt x="148933" y="79740"/>
                    <a:pt x="150137" y="80415"/>
                    <a:pt x="150992" y="81371"/>
                  </a:cubicBezTo>
                  <a:cubicBezTo>
                    <a:pt x="151858" y="82339"/>
                    <a:pt x="152398" y="83599"/>
                    <a:pt x="152398" y="84960"/>
                  </a:cubicBezTo>
                  <a:lnTo>
                    <a:pt x="152353" y="85691"/>
                  </a:lnTo>
                  <a:cubicBezTo>
                    <a:pt x="151273" y="93341"/>
                    <a:pt x="148900" y="100586"/>
                    <a:pt x="145480" y="107179"/>
                  </a:cubicBezTo>
                  <a:cubicBezTo>
                    <a:pt x="141970" y="113951"/>
                    <a:pt x="137334" y="120060"/>
                    <a:pt x="131822" y="125246"/>
                  </a:cubicBezTo>
                  <a:cubicBezTo>
                    <a:pt x="131316" y="125719"/>
                    <a:pt x="130731" y="126079"/>
                    <a:pt x="130124" y="126315"/>
                  </a:cubicBezTo>
                  <a:cubicBezTo>
                    <a:pt x="129482" y="126563"/>
                    <a:pt x="128807" y="126686"/>
                    <a:pt x="128132" y="126686"/>
                  </a:cubicBezTo>
                  <a:cubicBezTo>
                    <a:pt x="127390" y="126686"/>
                    <a:pt x="126647" y="126540"/>
                    <a:pt x="125972" y="126259"/>
                  </a:cubicBezTo>
                  <a:cubicBezTo>
                    <a:pt x="125286" y="125977"/>
                    <a:pt x="124656" y="125550"/>
                    <a:pt x="124127" y="125033"/>
                  </a:cubicBezTo>
                  <a:lnTo>
                    <a:pt x="78587" y="79492"/>
                  </a:lnTo>
                  <a:lnTo>
                    <a:pt x="81310" y="79492"/>
                  </a:lnTo>
                  <a:close/>
                  <a:moveTo>
                    <a:pt x="140068" y="90574"/>
                  </a:moveTo>
                  <a:lnTo>
                    <a:pt x="105351" y="90574"/>
                  </a:lnTo>
                  <a:lnTo>
                    <a:pt x="128008" y="113242"/>
                  </a:lnTo>
                  <a:cubicBezTo>
                    <a:pt x="130900" y="109946"/>
                    <a:pt x="133386" y="106324"/>
                    <a:pt x="135411" y="102476"/>
                  </a:cubicBezTo>
                  <a:cubicBezTo>
                    <a:pt x="137402" y="98719"/>
                    <a:pt x="138977" y="94714"/>
                    <a:pt x="140068" y="90574"/>
                  </a:cubicBezTo>
                  <a:close/>
                  <a:moveTo>
                    <a:pt x="64075" y="15120"/>
                  </a:moveTo>
                  <a:lnTo>
                    <a:pt x="64075" y="80156"/>
                  </a:lnTo>
                  <a:lnTo>
                    <a:pt x="106768" y="122850"/>
                  </a:lnTo>
                  <a:cubicBezTo>
                    <a:pt x="106993" y="123075"/>
                    <a:pt x="107207" y="123322"/>
                    <a:pt x="107387" y="123581"/>
                  </a:cubicBezTo>
                  <a:cubicBezTo>
                    <a:pt x="108141" y="124650"/>
                    <a:pt x="108490" y="125944"/>
                    <a:pt x="108411" y="127192"/>
                  </a:cubicBezTo>
                  <a:cubicBezTo>
                    <a:pt x="108332" y="128452"/>
                    <a:pt x="107803" y="129690"/>
                    <a:pt x="106869" y="130635"/>
                  </a:cubicBezTo>
                  <a:lnTo>
                    <a:pt x="106195" y="131209"/>
                  </a:lnTo>
                  <a:cubicBezTo>
                    <a:pt x="100716" y="135090"/>
                    <a:pt x="94641" y="138172"/>
                    <a:pt x="88138" y="140287"/>
                  </a:cubicBezTo>
                  <a:cubicBezTo>
                    <a:pt x="81861" y="142335"/>
                    <a:pt x="75167" y="143482"/>
                    <a:pt x="68214" y="143561"/>
                  </a:cubicBezTo>
                  <a:lnTo>
                    <a:pt x="67405" y="143573"/>
                  </a:lnTo>
                  <a:cubicBezTo>
                    <a:pt x="49573" y="143573"/>
                    <a:pt x="33013" y="136226"/>
                    <a:pt x="20784" y="124425"/>
                  </a:cubicBezTo>
                  <a:cubicBezTo>
                    <a:pt x="8567" y="112635"/>
                    <a:pt x="647" y="96390"/>
                    <a:pt x="39" y="78547"/>
                  </a:cubicBezTo>
                  <a:cubicBezTo>
                    <a:pt x="-546" y="61200"/>
                    <a:pt x="5428" y="45259"/>
                    <a:pt x="15688" y="33030"/>
                  </a:cubicBezTo>
                  <a:cubicBezTo>
                    <a:pt x="26117" y="20587"/>
                    <a:pt x="41001" y="11959"/>
                    <a:pt x="57876" y="9574"/>
                  </a:cubicBezTo>
                  <a:lnTo>
                    <a:pt x="58607" y="9529"/>
                  </a:lnTo>
                  <a:cubicBezTo>
                    <a:pt x="60103" y="9529"/>
                    <a:pt x="61476" y="10170"/>
                    <a:pt x="62466" y="11194"/>
                  </a:cubicBezTo>
                  <a:cubicBezTo>
                    <a:pt x="63456" y="12206"/>
                    <a:pt x="64075" y="13601"/>
                    <a:pt x="64075" y="15120"/>
                  </a:cubicBezTo>
                  <a:close/>
                  <a:moveTo>
                    <a:pt x="67405" y="132491"/>
                  </a:moveTo>
                  <a:lnTo>
                    <a:pt x="68079" y="132480"/>
                  </a:lnTo>
                  <a:cubicBezTo>
                    <a:pt x="72895" y="132424"/>
                    <a:pt x="77631" y="131760"/>
                    <a:pt x="82187" y="130511"/>
                  </a:cubicBezTo>
                  <a:cubicBezTo>
                    <a:pt x="86282" y="129398"/>
                    <a:pt x="90253" y="127800"/>
                    <a:pt x="94011" y="125764"/>
                  </a:cubicBezTo>
                  <a:lnTo>
                    <a:pt x="52993" y="84735"/>
                  </a:lnTo>
                  <a:lnTo>
                    <a:pt x="52993" y="21836"/>
                  </a:lnTo>
                  <a:cubicBezTo>
                    <a:pt x="40596" y="25076"/>
                    <a:pt x="30021" y="32344"/>
                    <a:pt x="22596" y="42075"/>
                  </a:cubicBezTo>
                  <a:cubicBezTo>
                    <a:pt x="14968" y="52076"/>
                    <a:pt x="10659" y="64688"/>
                    <a:pt x="11110" y="78176"/>
                  </a:cubicBezTo>
                  <a:cubicBezTo>
                    <a:pt x="11605" y="92891"/>
                    <a:pt x="18310" y="106459"/>
                    <a:pt x="28570" y="116359"/>
                  </a:cubicBezTo>
                  <a:cubicBezTo>
                    <a:pt x="38829" y="126270"/>
                    <a:pt x="52656" y="132491"/>
                    <a:pt x="67405" y="132491"/>
                  </a:cubicBezTo>
                  <a:close/>
                  <a:moveTo>
                    <a:pt x="123947" y="19631"/>
                  </a:moveTo>
                  <a:cubicBezTo>
                    <a:pt x="135118" y="30803"/>
                    <a:pt x="142397" y="45900"/>
                    <a:pt x="143556" y="62662"/>
                  </a:cubicBezTo>
                  <a:lnTo>
                    <a:pt x="143567" y="63023"/>
                  </a:lnTo>
                  <a:cubicBezTo>
                    <a:pt x="143567" y="64474"/>
                    <a:pt x="142971" y="65790"/>
                    <a:pt x="142015" y="66769"/>
                  </a:cubicBezTo>
                  <a:cubicBezTo>
                    <a:pt x="141081" y="67747"/>
                    <a:pt x="139776" y="68389"/>
                    <a:pt x="138347" y="68479"/>
                  </a:cubicBezTo>
                  <a:lnTo>
                    <a:pt x="75077" y="68501"/>
                  </a:lnTo>
                  <a:lnTo>
                    <a:pt x="75077" y="5602"/>
                  </a:lnTo>
                  <a:cubicBezTo>
                    <a:pt x="75077" y="4095"/>
                    <a:pt x="75696" y="2689"/>
                    <a:pt x="76674" y="1676"/>
                  </a:cubicBezTo>
                  <a:cubicBezTo>
                    <a:pt x="77664" y="652"/>
                    <a:pt x="79048" y="0"/>
                    <a:pt x="80556" y="0"/>
                  </a:cubicBezTo>
                  <a:lnTo>
                    <a:pt x="80916" y="11"/>
                  </a:lnTo>
                  <a:cubicBezTo>
                    <a:pt x="97678" y="1170"/>
                    <a:pt x="112765" y="8449"/>
                    <a:pt x="123947" y="19631"/>
                  </a:cubicBezTo>
                  <a:close/>
                  <a:moveTo>
                    <a:pt x="86158" y="11813"/>
                  </a:moveTo>
                  <a:lnTo>
                    <a:pt x="86158" y="57409"/>
                  </a:lnTo>
                  <a:lnTo>
                    <a:pt x="131766" y="57409"/>
                  </a:lnTo>
                  <a:cubicBezTo>
                    <a:pt x="129696" y="45866"/>
                    <a:pt x="124060" y="35494"/>
                    <a:pt x="116072" y="27495"/>
                  </a:cubicBezTo>
                  <a:cubicBezTo>
                    <a:pt x="108073" y="19507"/>
                    <a:pt x="97712" y="13882"/>
                    <a:pt x="86158" y="11813"/>
                  </a:cubicBezTo>
                  <a:close/>
                </a:path>
              </a:pathLst>
            </a:custGeom>
            <a:solidFill>
              <a:srgbClr val="0ECC8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áfico 6">
            <a:extLst>
              <a:ext uri="{FF2B5EF4-FFF2-40B4-BE49-F238E27FC236}">
                <a16:creationId xmlns:a16="http://schemas.microsoft.com/office/drawing/2014/main" id="{5DCC2BAC-7CED-4584-83E4-CC65E672E37B}"/>
              </a:ext>
            </a:extLst>
          </p:cNvPr>
          <p:cNvGrpSpPr/>
          <p:nvPr/>
        </p:nvGrpSpPr>
        <p:grpSpPr>
          <a:xfrm>
            <a:off x="8556858" y="1066815"/>
            <a:ext cx="365771" cy="365759"/>
            <a:chOff x="8556858" y="1066815"/>
            <a:chExt cx="365771" cy="365759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334780F-D311-45C4-A244-F2C56BC3BFE2}"/>
                </a:ext>
              </a:extLst>
            </p:cNvPr>
            <p:cNvSpPr/>
            <p:nvPr/>
          </p:nvSpPr>
          <p:spPr>
            <a:xfrm>
              <a:off x="8556858" y="1066815"/>
              <a:ext cx="365771" cy="365759"/>
            </a:xfrm>
            <a:custGeom>
              <a:avLst/>
              <a:gdLst>
                <a:gd name="connsiteX0" fmla="*/ 182891 w 365771"/>
                <a:gd name="connsiteY0" fmla="*/ 0 h 365759"/>
                <a:gd name="connsiteX1" fmla="*/ 365771 w 365771"/>
                <a:gd name="connsiteY1" fmla="*/ 182880 h 365759"/>
                <a:gd name="connsiteX2" fmla="*/ 182891 w 365771"/>
                <a:gd name="connsiteY2" fmla="*/ 365760 h 365759"/>
                <a:gd name="connsiteX3" fmla="*/ 0 w 365771"/>
                <a:gd name="connsiteY3" fmla="*/ 182880 h 365759"/>
                <a:gd name="connsiteX4" fmla="*/ 182891 w 365771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71" h="365759">
                  <a:moveTo>
                    <a:pt x="182891" y="0"/>
                  </a:moveTo>
                  <a:cubicBezTo>
                    <a:pt x="283882" y="0"/>
                    <a:pt x="365771" y="81877"/>
                    <a:pt x="365771" y="182880"/>
                  </a:cubicBezTo>
                  <a:cubicBezTo>
                    <a:pt x="365771" y="283882"/>
                    <a:pt x="283882" y="365760"/>
                    <a:pt x="182891" y="365760"/>
                  </a:cubicBezTo>
                  <a:cubicBezTo>
                    <a:pt x="81889" y="365760"/>
                    <a:pt x="0" y="283882"/>
                    <a:pt x="0" y="182880"/>
                  </a:cubicBezTo>
                  <a:cubicBezTo>
                    <a:pt x="0" y="81877"/>
                    <a:pt x="81889" y="0"/>
                    <a:pt x="182891" y="0"/>
                  </a:cubicBezTo>
                  <a:close/>
                </a:path>
              </a:pathLst>
            </a:custGeom>
            <a:solidFill>
              <a:srgbClr val="CC0E53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áfico 6">
              <a:extLst>
                <a:ext uri="{FF2B5EF4-FFF2-40B4-BE49-F238E27FC236}">
                  <a16:creationId xmlns:a16="http://schemas.microsoft.com/office/drawing/2014/main" id="{01060681-DD83-43F6-8B08-E8D51C58E6E9}"/>
                </a:ext>
              </a:extLst>
            </p:cNvPr>
            <p:cNvGrpSpPr/>
            <p:nvPr/>
          </p:nvGrpSpPr>
          <p:grpSpPr>
            <a:xfrm>
              <a:off x="8663541" y="1172666"/>
              <a:ext cx="152403" cy="154057"/>
              <a:chOff x="8663541" y="1172666"/>
              <a:chExt cx="152403" cy="154057"/>
            </a:xfrm>
            <a:solidFill>
              <a:srgbClr val="CC0E5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6CDA2BAB-C9F7-4727-AA8F-0AD28180C2ED}"/>
                  </a:ext>
                </a:extLst>
              </p:cNvPr>
              <p:cNvSpPr/>
              <p:nvPr/>
            </p:nvSpPr>
            <p:spPr>
              <a:xfrm>
                <a:off x="8663541" y="1172666"/>
                <a:ext cx="57318" cy="57307"/>
              </a:xfrm>
              <a:custGeom>
                <a:avLst/>
                <a:gdLst>
                  <a:gd name="connsiteX0" fmla="*/ 28666 w 57318"/>
                  <a:gd name="connsiteY0" fmla="*/ 57308 h 57307"/>
                  <a:gd name="connsiteX1" fmla="*/ 57319 w 57318"/>
                  <a:gd name="connsiteY1" fmla="*/ 28654 h 57307"/>
                  <a:gd name="connsiteX2" fmla="*/ 28666 w 57318"/>
                  <a:gd name="connsiteY2" fmla="*/ 0 h 57307"/>
                  <a:gd name="connsiteX3" fmla="*/ 0 w 57318"/>
                  <a:gd name="connsiteY3" fmla="*/ 28654 h 57307"/>
                  <a:gd name="connsiteX4" fmla="*/ 28666 w 57318"/>
                  <a:gd name="connsiteY4" fmla="*/ 57308 h 57307"/>
                  <a:gd name="connsiteX5" fmla="*/ 28666 w 57318"/>
                  <a:gd name="connsiteY5" fmla="*/ 10688 h 57307"/>
                  <a:gd name="connsiteX6" fmla="*/ 46631 w 57318"/>
                  <a:gd name="connsiteY6" fmla="*/ 28654 h 57307"/>
                  <a:gd name="connsiteX7" fmla="*/ 28666 w 57318"/>
                  <a:gd name="connsiteY7" fmla="*/ 46631 h 57307"/>
                  <a:gd name="connsiteX8" fmla="*/ 10688 w 57318"/>
                  <a:gd name="connsiteY8" fmla="*/ 28654 h 57307"/>
                  <a:gd name="connsiteX9" fmla="*/ 28666 w 57318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8" h="57307">
                    <a:moveTo>
                      <a:pt x="28666" y="57308"/>
                    </a:moveTo>
                    <a:cubicBezTo>
                      <a:pt x="44460" y="57308"/>
                      <a:pt x="57319" y="44460"/>
                      <a:pt x="57319" y="28654"/>
                    </a:cubicBezTo>
                    <a:cubicBezTo>
                      <a:pt x="57319" y="12848"/>
                      <a:pt x="44460" y="0"/>
                      <a:pt x="28666" y="0"/>
                    </a:cubicBezTo>
                    <a:cubicBezTo>
                      <a:pt x="12859" y="0"/>
                      <a:pt x="0" y="12848"/>
                      <a:pt x="0" y="28654"/>
                    </a:cubicBezTo>
                    <a:cubicBezTo>
                      <a:pt x="0" y="44460"/>
                      <a:pt x="12859" y="57308"/>
                      <a:pt x="28666" y="57308"/>
                    </a:cubicBezTo>
                    <a:close/>
                    <a:moveTo>
                      <a:pt x="28666" y="10688"/>
                    </a:moveTo>
                    <a:cubicBezTo>
                      <a:pt x="38576" y="10688"/>
                      <a:pt x="46631" y="18743"/>
                      <a:pt x="46631" y="28654"/>
                    </a:cubicBezTo>
                    <a:cubicBezTo>
                      <a:pt x="46631" y="38565"/>
                      <a:pt x="38576" y="46631"/>
                      <a:pt x="28666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3"/>
                      <a:pt x="18754" y="10688"/>
                      <a:pt x="28666" y="10688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4C61A5F7-6E60-4E06-AAA6-4FF90E46884F}"/>
                  </a:ext>
                </a:extLst>
              </p:cNvPr>
              <p:cNvSpPr/>
              <p:nvPr/>
            </p:nvSpPr>
            <p:spPr>
              <a:xfrm>
                <a:off x="8669245" y="1179191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2 h 141007"/>
                  <a:gd name="connsiteX1" fmla="*/ 119722 w 140990"/>
                  <a:gd name="connsiteY1" fmla="*/ 0 h 141007"/>
                  <a:gd name="connsiteX2" fmla="*/ 104670 w 140990"/>
                  <a:gd name="connsiteY2" fmla="*/ 6232 h 141007"/>
                  <a:gd name="connsiteX3" fmla="*/ 6233 w 140990"/>
                  <a:gd name="connsiteY3" fmla="*/ 104681 h 141007"/>
                  <a:gd name="connsiteX4" fmla="*/ 0 w 140990"/>
                  <a:gd name="connsiteY4" fmla="*/ 119722 h 141007"/>
                  <a:gd name="connsiteX5" fmla="*/ 6233 w 140990"/>
                  <a:gd name="connsiteY5" fmla="*/ 134764 h 141007"/>
                  <a:gd name="connsiteX6" fmla="*/ 21285 w 140990"/>
                  <a:gd name="connsiteY6" fmla="*/ 141007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2 h 141007"/>
                  <a:gd name="connsiteX10" fmla="*/ 127215 w 140990"/>
                  <a:gd name="connsiteY10" fmla="*/ 28777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2 w 140990"/>
                  <a:gd name="connsiteY13" fmla="*/ 127215 h 141007"/>
                  <a:gd name="connsiteX14" fmla="*/ 10688 w 140990"/>
                  <a:gd name="connsiteY14" fmla="*/ 119722 h 141007"/>
                  <a:gd name="connsiteX15" fmla="*/ 13792 w 140990"/>
                  <a:gd name="connsiteY15" fmla="*/ 112230 h 141007"/>
                  <a:gd name="connsiteX16" fmla="*/ 112230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7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2"/>
                    </a:moveTo>
                    <a:cubicBezTo>
                      <a:pt x="130747" y="2216"/>
                      <a:pt x="125403" y="0"/>
                      <a:pt x="119722" y="0"/>
                    </a:cubicBezTo>
                    <a:cubicBezTo>
                      <a:pt x="114041" y="0"/>
                      <a:pt x="108698" y="2216"/>
                      <a:pt x="104670" y="6232"/>
                    </a:cubicBezTo>
                    <a:lnTo>
                      <a:pt x="6233" y="104681"/>
                    </a:lnTo>
                    <a:cubicBezTo>
                      <a:pt x="2216" y="108697"/>
                      <a:pt x="0" y="114041"/>
                      <a:pt x="0" y="119722"/>
                    </a:cubicBezTo>
                    <a:cubicBezTo>
                      <a:pt x="0" y="125404"/>
                      <a:pt x="2216" y="130747"/>
                      <a:pt x="6233" y="134764"/>
                    </a:cubicBezTo>
                    <a:cubicBezTo>
                      <a:pt x="10249" y="138791"/>
                      <a:pt x="15604" y="141007"/>
                      <a:pt x="21285" y="141007"/>
                    </a:cubicBezTo>
                    <a:cubicBezTo>
                      <a:pt x="26966" y="141007"/>
                      <a:pt x="32310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2"/>
                    </a:cubicBezTo>
                    <a:close/>
                    <a:moveTo>
                      <a:pt x="127215" y="28777"/>
                    </a:moveTo>
                    <a:lnTo>
                      <a:pt x="28778" y="127215"/>
                    </a:lnTo>
                    <a:cubicBezTo>
                      <a:pt x="26775" y="129217"/>
                      <a:pt x="24108" y="130320"/>
                      <a:pt x="21285" y="130320"/>
                    </a:cubicBezTo>
                    <a:cubicBezTo>
                      <a:pt x="18450" y="130320"/>
                      <a:pt x="15795" y="129217"/>
                      <a:pt x="13792" y="127215"/>
                    </a:cubicBezTo>
                    <a:cubicBezTo>
                      <a:pt x="11790" y="125212"/>
                      <a:pt x="10688" y="122557"/>
                      <a:pt x="10688" y="119722"/>
                    </a:cubicBezTo>
                    <a:cubicBezTo>
                      <a:pt x="10688" y="116887"/>
                      <a:pt x="11790" y="114232"/>
                      <a:pt x="13792" y="112230"/>
                    </a:cubicBezTo>
                    <a:lnTo>
                      <a:pt x="112230" y="13793"/>
                    </a:lnTo>
                    <a:cubicBezTo>
                      <a:pt x="114233" y="11790"/>
                      <a:pt x="116887" y="10688"/>
                      <a:pt x="119722" y="10688"/>
                    </a:cubicBezTo>
                    <a:cubicBezTo>
                      <a:pt x="122557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7"/>
                      <a:pt x="127215" y="28777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F6E60F6-15E5-4488-BA32-8690B114C2B1}"/>
                  </a:ext>
                </a:extLst>
              </p:cNvPr>
              <p:cNvSpPr/>
              <p:nvPr/>
            </p:nvSpPr>
            <p:spPr>
              <a:xfrm>
                <a:off x="8758638" y="1269404"/>
                <a:ext cx="57307" cy="57318"/>
              </a:xfrm>
              <a:custGeom>
                <a:avLst/>
                <a:gdLst>
                  <a:gd name="connsiteX0" fmla="*/ 28653 w 57307"/>
                  <a:gd name="connsiteY0" fmla="*/ 0 h 57318"/>
                  <a:gd name="connsiteX1" fmla="*/ 0 w 57307"/>
                  <a:gd name="connsiteY1" fmla="*/ 28665 h 57318"/>
                  <a:gd name="connsiteX2" fmla="*/ 28653 w 57307"/>
                  <a:gd name="connsiteY2" fmla="*/ 57319 h 57318"/>
                  <a:gd name="connsiteX3" fmla="*/ 57307 w 57307"/>
                  <a:gd name="connsiteY3" fmla="*/ 28665 h 57318"/>
                  <a:gd name="connsiteX4" fmla="*/ 28653 w 57307"/>
                  <a:gd name="connsiteY4" fmla="*/ 0 h 57318"/>
                  <a:gd name="connsiteX5" fmla="*/ 28653 w 57307"/>
                  <a:gd name="connsiteY5" fmla="*/ 46631 h 57318"/>
                  <a:gd name="connsiteX6" fmla="*/ 10676 w 57307"/>
                  <a:gd name="connsiteY6" fmla="*/ 28665 h 57318"/>
                  <a:gd name="connsiteX7" fmla="*/ 28653 w 57307"/>
                  <a:gd name="connsiteY7" fmla="*/ 10688 h 57318"/>
                  <a:gd name="connsiteX8" fmla="*/ 46631 w 57307"/>
                  <a:gd name="connsiteY8" fmla="*/ 28665 h 57318"/>
                  <a:gd name="connsiteX9" fmla="*/ 28653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3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3" y="57319"/>
                    </a:cubicBezTo>
                    <a:cubicBezTo>
                      <a:pt x="44460" y="57319"/>
                      <a:pt x="57307" y="44460"/>
                      <a:pt x="57307" y="28665"/>
                    </a:cubicBezTo>
                    <a:cubicBezTo>
                      <a:pt x="57307" y="12859"/>
                      <a:pt x="44460" y="0"/>
                      <a:pt x="28653" y="0"/>
                    </a:cubicBezTo>
                    <a:close/>
                    <a:moveTo>
                      <a:pt x="28653" y="46631"/>
                    </a:moveTo>
                    <a:cubicBezTo>
                      <a:pt x="18743" y="46631"/>
                      <a:pt x="10676" y="38576"/>
                      <a:pt x="10676" y="28665"/>
                    </a:cubicBezTo>
                    <a:cubicBezTo>
                      <a:pt x="10676" y="18754"/>
                      <a:pt x="18743" y="10688"/>
                      <a:pt x="28653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3" y="46631"/>
                    </a:cubicBezTo>
                    <a:close/>
                  </a:path>
                </a:pathLst>
              </a:custGeom>
              <a:solidFill>
                <a:srgbClr val="CC0E53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1969519"/>
            <a:ext cx="3551473" cy="1585307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92298"/>
            <a:ext cx="2608406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85283"/>
            <a:ext cx="5428675" cy="2798555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Imagem 33" descr="Texto, Logotipo&#10;&#10;Descrição gerada automaticamente">
            <a:extLst>
              <a:ext uri="{FF2B5EF4-FFF2-40B4-BE49-F238E27FC236}">
                <a16:creationId xmlns:a16="http://schemas.microsoft.com/office/drawing/2014/main" id="{3B4857E5-8048-4201-A834-D999EF83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D436B0-2DBD-4D8F-9243-44D9E3485934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Espaço Reservado para Conteúdo 4">
            <a:extLst>
              <a:ext uri="{FF2B5EF4-FFF2-40B4-BE49-F238E27FC236}">
                <a16:creationId xmlns:a16="http://schemas.microsoft.com/office/drawing/2014/main" id="{3276DBC0-9E56-4D77-830E-0BBCD744EAB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4E643CC-E20F-4DFC-AD65-B2DDCF2BCD00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3082C63-3C0B-45BD-8903-35C8FA415732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Espaço Reservado para Conteúdo 4">
            <a:extLst>
              <a:ext uri="{FF2B5EF4-FFF2-40B4-BE49-F238E27FC236}">
                <a16:creationId xmlns:a16="http://schemas.microsoft.com/office/drawing/2014/main" id="{C2174296-7055-44B8-8011-CF35D62C87B9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E54602E-684B-44E1-BDA5-9F48617C15C7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F8EB288-01F8-43F1-9E0B-D112675812DD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Espaço Reservado para Conteúdo 4">
            <a:extLst>
              <a:ext uri="{FF2B5EF4-FFF2-40B4-BE49-F238E27FC236}">
                <a16:creationId xmlns:a16="http://schemas.microsoft.com/office/drawing/2014/main" id="{450C7184-A388-452E-B181-59397AD4FEC3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D5E6FCC-19E9-4AFC-AA07-8B8758EEDD5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Espaço Reservado para Conteúdo 4">
              <a:extLst>
                <a:ext uri="{FF2B5EF4-FFF2-40B4-BE49-F238E27FC236}">
                  <a16:creationId xmlns:a16="http://schemas.microsoft.com/office/drawing/2014/main" id="{089E4975-42CF-4D23-BA88-57DCB73AE31C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AE7B038-03BE-476E-996A-68B0623C586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23AE285-FC88-4E6B-B3F3-B88F59CD4CA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Espaço Reservado para Conteúdo 4">
            <a:extLst>
              <a:ext uri="{FF2B5EF4-FFF2-40B4-BE49-F238E27FC236}">
                <a16:creationId xmlns:a16="http://schemas.microsoft.com/office/drawing/2014/main" id="{71DF984A-6A2D-4442-BA3A-66EB32CFB42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F33DDEF-A36D-41CD-B947-7D1BD970DBF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17D372D-5B46-4378-865D-E7AAF67FED81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Espaço Reservado para Conteúdo 4">
            <a:extLst>
              <a:ext uri="{FF2B5EF4-FFF2-40B4-BE49-F238E27FC236}">
                <a16:creationId xmlns:a16="http://schemas.microsoft.com/office/drawing/2014/main" id="{92AF10F4-7E53-4A75-8CFD-8DE3A1D0AE61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56A4D47-AE0B-44D3-B2DC-A3B6790289B5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Espaço Reservado para Conteúdo 4">
              <a:extLst>
                <a:ext uri="{FF2B5EF4-FFF2-40B4-BE49-F238E27FC236}">
                  <a16:creationId xmlns:a16="http://schemas.microsoft.com/office/drawing/2014/main" id="{63B0AFAE-1315-48C2-81F0-C38FA1EADE46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solidFill>
              <a:srgbClr val="1E32C8"/>
            </a:solidFill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F28B811-27D7-4D96-B3B7-205B15E7E8C8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43E1870A-8182-40F5-9CFF-88B8B59C5D3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93A0F81-8346-44BA-AF84-079AB8DEADD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Agrupar 50">
            <a:extLst>
              <a:ext uri="{FF2B5EF4-FFF2-40B4-BE49-F238E27FC236}">
                <a16:creationId xmlns:a16="http://schemas.microsoft.com/office/drawing/2014/main" id="{E7400546-E3CC-4782-B0BB-12D7F685B4A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1" name="Forma Livre: Forma 52">
              <a:extLst>
                <a:ext uri="{FF2B5EF4-FFF2-40B4-BE49-F238E27FC236}">
                  <a16:creationId xmlns:a16="http://schemas.microsoft.com/office/drawing/2014/main" id="{66471A4A-B001-4229-A7F4-5D4AC725813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orma Livre: Forma 54">
              <a:extLst>
                <a:ext uri="{FF2B5EF4-FFF2-40B4-BE49-F238E27FC236}">
                  <a16:creationId xmlns:a16="http://schemas.microsoft.com/office/drawing/2014/main" id="{8DF83873-CF4F-4B19-B1FC-F1D90F6A0D00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5" name="Imagem 44" descr="Texto, Logotipo&#10;&#10;Descrição gerada automaticamente">
            <a:extLst>
              <a:ext uri="{FF2B5EF4-FFF2-40B4-BE49-F238E27FC236}">
                <a16:creationId xmlns:a16="http://schemas.microsoft.com/office/drawing/2014/main" id="{3B2EE95C-E142-4D0D-8BBA-79BA4E2DC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54437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Paleta de Cores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Utilize o Color Adobe para criar diferentes paletas de cores e incrementar seus temas com muita facilidade:</a:t>
            </a:r>
          </a:p>
          <a:p>
            <a:pPr defTabSz="342900"/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https://color.adobe.com/explore</a:t>
            </a:r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4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330A6B0-7F12-40BA-981E-8565885F2C08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66374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0F40515-15FC-4779-ABD6-0DE4FF792C47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8C99D7D-50B4-4F36-A8B3-F11FCF70138C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7371"/>
            </a:avLst>
          </a:prstGeom>
          <a:solidFill>
            <a:srgbClr val="29333A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29333A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Espaço Reservado para Conteúdo 4">
            <a:extLst>
              <a:ext uri="{FF2B5EF4-FFF2-40B4-BE49-F238E27FC236}">
                <a16:creationId xmlns:a16="http://schemas.microsoft.com/office/drawing/2014/main" id="{D49245E6-6C54-4CED-8634-0A107928EE7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9FC9A80C-6EAE-41E3-8166-7026CB6BFB5E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4593B2F-0192-4350-A999-AFC2DE80CC3B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Espaço Reservado para Conteúdo 4">
            <a:extLst>
              <a:ext uri="{FF2B5EF4-FFF2-40B4-BE49-F238E27FC236}">
                <a16:creationId xmlns:a16="http://schemas.microsoft.com/office/drawing/2014/main" id="{124748E8-E05E-4885-9351-44790F6F62E3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D0AC09F-D1AA-4D84-83FF-BF80ECDA2DFD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F2B28B4-1E5C-4E8F-8B6F-BF08012F49C2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Espaço Reservado para Conteúdo 4">
            <a:extLst>
              <a:ext uri="{FF2B5EF4-FFF2-40B4-BE49-F238E27FC236}">
                <a16:creationId xmlns:a16="http://schemas.microsoft.com/office/drawing/2014/main" id="{77DDA937-43D4-4B46-99E1-3B9BA0D5DA00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CE809FC-DA38-49B2-8989-8F61C17B6059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Espaço Reservado para Conteúdo 4">
              <a:extLst>
                <a:ext uri="{FF2B5EF4-FFF2-40B4-BE49-F238E27FC236}">
                  <a16:creationId xmlns:a16="http://schemas.microsoft.com/office/drawing/2014/main" id="{1DE8FB0F-F1F9-47C0-8E79-96566523F9EE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DB4319CD-95C4-4CB4-82DF-43EFC8FF25DB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F96E3C1-7473-4396-966A-9DE6294D9ACC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Espaço Reservado para Conteúdo 4">
            <a:extLst>
              <a:ext uri="{FF2B5EF4-FFF2-40B4-BE49-F238E27FC236}">
                <a16:creationId xmlns:a16="http://schemas.microsoft.com/office/drawing/2014/main" id="{7A8224F1-72F4-47A7-BE57-1579D995A99B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F33A465-EEC9-4F49-8AEA-37A6EEAE8CF8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67ECF15F-4F7B-4561-9C1C-28F274CDFCBA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Agrupar 50">
            <a:extLst>
              <a:ext uri="{FF2B5EF4-FFF2-40B4-BE49-F238E27FC236}">
                <a16:creationId xmlns:a16="http://schemas.microsoft.com/office/drawing/2014/main" id="{E4307476-8B50-4B3E-BA10-A1FE7489BC84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47" name="Forma Livre: Forma 52">
              <a:extLst>
                <a:ext uri="{FF2B5EF4-FFF2-40B4-BE49-F238E27FC236}">
                  <a16:creationId xmlns:a16="http://schemas.microsoft.com/office/drawing/2014/main" id="{ECD00AE5-4494-4FB0-8122-F9DBCC27118A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54">
              <a:extLst>
                <a:ext uri="{FF2B5EF4-FFF2-40B4-BE49-F238E27FC236}">
                  <a16:creationId xmlns:a16="http://schemas.microsoft.com/office/drawing/2014/main" id="{C3FB0965-3411-4A65-9E5C-7481DE536730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0" name="Imagem 39" descr="Texto, Logotipo&#10;&#10;Descrição gerada automaticamente">
            <a:extLst>
              <a:ext uri="{FF2B5EF4-FFF2-40B4-BE49-F238E27FC236}">
                <a16:creationId xmlns:a16="http://schemas.microsoft.com/office/drawing/2014/main" id="{73158FF9-A110-419B-8657-28F373EDB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8DA683-ED46-476B-8FE3-A793836E8957}"/>
              </a:ext>
            </a:extLst>
          </p:cNvPr>
          <p:cNvGrpSpPr/>
          <p:nvPr/>
        </p:nvGrpSpPr>
        <p:grpSpPr>
          <a:xfrm>
            <a:off x="4047192" y="1609969"/>
            <a:ext cx="3810003" cy="2853933"/>
            <a:chOff x="4047192" y="1609969"/>
            <a:chExt cx="3810003" cy="285393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8565299-BA87-4027-B9BD-D6A34D9901EA}"/>
                </a:ext>
              </a:extLst>
            </p:cNvPr>
            <p:cNvSpPr/>
            <p:nvPr/>
          </p:nvSpPr>
          <p:spPr>
            <a:xfrm rot="16200000">
              <a:off x="4525227" y="1131934"/>
              <a:ext cx="2853933" cy="3810003"/>
            </a:xfrm>
            <a:prstGeom prst="roundRect">
              <a:avLst>
                <a:gd name="adj" fmla="val 0"/>
              </a:avLst>
            </a:prstGeom>
            <a:solidFill>
              <a:srgbClr val="1C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CAD6CF3-A5F2-4B67-B605-09E089130D3D}"/>
                </a:ext>
              </a:extLst>
            </p:cNvPr>
            <p:cNvSpPr/>
            <p:nvPr/>
          </p:nvSpPr>
          <p:spPr>
            <a:xfrm>
              <a:off x="4145487" y="1909177"/>
              <a:ext cx="3604260" cy="929640"/>
            </a:xfrm>
            <a:prstGeom prst="roundRect">
              <a:avLst>
                <a:gd name="adj" fmla="val 7371"/>
              </a:avLst>
            </a:prstGeom>
            <a:solidFill>
              <a:srgbClr val="29333A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76DF318-45F2-4FB6-9361-D9D9F6DB90EF}"/>
                </a:ext>
              </a:extLst>
            </p:cNvPr>
            <p:cNvSpPr/>
            <p:nvPr/>
          </p:nvSpPr>
          <p:spPr>
            <a:xfrm>
              <a:off x="4140914" y="2930257"/>
              <a:ext cx="1757173" cy="1447800"/>
            </a:xfrm>
            <a:prstGeom prst="roundRect">
              <a:avLst>
                <a:gd name="adj" fmla="val 7371"/>
              </a:avLst>
            </a:prstGeom>
            <a:solidFill>
              <a:srgbClr val="29333A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94D9ACDE-8487-4095-822C-A1E781C438C7}"/>
                </a:ext>
              </a:extLst>
            </p:cNvPr>
            <p:cNvSpPr/>
            <p:nvPr/>
          </p:nvSpPr>
          <p:spPr>
            <a:xfrm>
              <a:off x="5992574" y="2927460"/>
              <a:ext cx="1757173" cy="1447800"/>
            </a:xfrm>
            <a:prstGeom prst="roundRect">
              <a:avLst>
                <a:gd name="adj" fmla="val 7371"/>
              </a:avLst>
            </a:prstGeom>
            <a:solidFill>
              <a:srgbClr val="29333A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85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6B8477-9434-48BF-9A1E-D6FC7DF78B95}"/>
              </a:ext>
            </a:extLst>
          </p:cNvPr>
          <p:cNvSpPr/>
          <p:nvPr/>
        </p:nvSpPr>
        <p:spPr>
          <a:xfrm>
            <a:off x="1302327" y="443345"/>
            <a:ext cx="1274618" cy="997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0D00EC-92DF-4B47-8A08-6AB1F585681C}"/>
              </a:ext>
            </a:extLst>
          </p:cNvPr>
          <p:cNvSpPr/>
          <p:nvPr/>
        </p:nvSpPr>
        <p:spPr>
          <a:xfrm>
            <a:off x="2881745" y="443345"/>
            <a:ext cx="1274618" cy="9975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1AED11-D745-4094-89D8-A68CC7E252EE}"/>
              </a:ext>
            </a:extLst>
          </p:cNvPr>
          <p:cNvSpPr/>
          <p:nvPr/>
        </p:nvSpPr>
        <p:spPr>
          <a:xfrm>
            <a:off x="4461163" y="443345"/>
            <a:ext cx="1274618" cy="9975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C32EC9-EB50-49A9-8CEA-AB6ED98B7F14}"/>
              </a:ext>
            </a:extLst>
          </p:cNvPr>
          <p:cNvSpPr/>
          <p:nvPr/>
        </p:nvSpPr>
        <p:spPr>
          <a:xfrm>
            <a:off x="6040581" y="443345"/>
            <a:ext cx="1274618" cy="9975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D2600-2043-4518-A08B-A92A5A73198E}"/>
              </a:ext>
            </a:extLst>
          </p:cNvPr>
          <p:cNvSpPr/>
          <p:nvPr/>
        </p:nvSpPr>
        <p:spPr>
          <a:xfrm>
            <a:off x="7536871" y="443345"/>
            <a:ext cx="1274618" cy="9975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905446-222B-470F-8925-50E552AEB001}"/>
              </a:ext>
            </a:extLst>
          </p:cNvPr>
          <p:cNvSpPr/>
          <p:nvPr/>
        </p:nvSpPr>
        <p:spPr>
          <a:xfrm>
            <a:off x="9033161" y="443345"/>
            <a:ext cx="1274618" cy="9975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A3C4DC-EE57-4512-888A-DA6F5168119B}"/>
              </a:ext>
            </a:extLst>
          </p:cNvPr>
          <p:cNvSpPr/>
          <p:nvPr/>
        </p:nvSpPr>
        <p:spPr>
          <a:xfrm>
            <a:off x="2840181" y="3103418"/>
            <a:ext cx="1274618" cy="997528"/>
          </a:xfrm>
          <a:prstGeom prst="rect">
            <a:avLst/>
          </a:prstGeom>
          <a:solidFill>
            <a:srgbClr val="1C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85EB78-0318-4996-96EF-383239022508}"/>
              </a:ext>
            </a:extLst>
          </p:cNvPr>
          <p:cNvSpPr/>
          <p:nvPr/>
        </p:nvSpPr>
        <p:spPr>
          <a:xfrm>
            <a:off x="6096000" y="3103418"/>
            <a:ext cx="1274618" cy="997528"/>
          </a:xfrm>
          <a:prstGeom prst="rect">
            <a:avLst/>
          </a:prstGeom>
          <a:solidFill>
            <a:srgbClr val="000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E916686-2C79-492E-A55E-A14049C953C2}"/>
              </a:ext>
            </a:extLst>
          </p:cNvPr>
          <p:cNvSpPr/>
          <p:nvPr/>
        </p:nvSpPr>
        <p:spPr>
          <a:xfrm>
            <a:off x="1302327" y="3103418"/>
            <a:ext cx="1274618" cy="997528"/>
          </a:xfrm>
          <a:prstGeom prst="rect">
            <a:avLst/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E2F420-E7C2-4CCB-A4AC-3ABC14FB28E2}"/>
              </a:ext>
            </a:extLst>
          </p:cNvPr>
          <p:cNvSpPr/>
          <p:nvPr/>
        </p:nvSpPr>
        <p:spPr>
          <a:xfrm>
            <a:off x="4461163" y="3089563"/>
            <a:ext cx="1274618" cy="997528"/>
          </a:xfrm>
          <a:prstGeom prst="rect">
            <a:avLst/>
          </a:prstGeom>
          <a:solidFill>
            <a:srgbClr val="293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867B65-D148-4132-A7FC-9B34F9B9ABEC}"/>
              </a:ext>
            </a:extLst>
          </p:cNvPr>
          <p:cNvSpPr txBox="1"/>
          <p:nvPr/>
        </p:nvSpPr>
        <p:spPr>
          <a:xfrm>
            <a:off x="1260763" y="171814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#1F4A99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D478CB-0004-45A6-8C09-32BCC05065C1}"/>
              </a:ext>
            </a:extLst>
          </p:cNvPr>
          <p:cNvSpPr txBox="1"/>
          <p:nvPr/>
        </p:nvSpPr>
        <p:spPr>
          <a:xfrm>
            <a:off x="2881745" y="171814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#0ECC88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28A28A-72CD-40E7-8744-529A499A1FAB}"/>
              </a:ext>
            </a:extLst>
          </p:cNvPr>
          <p:cNvSpPr txBox="1"/>
          <p:nvPr/>
        </p:nvSpPr>
        <p:spPr>
          <a:xfrm>
            <a:off x="4461163" y="172288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#CC0E53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92E3B4-14B8-411E-8FAE-3FD99EB649C8}"/>
              </a:ext>
            </a:extLst>
          </p:cNvPr>
          <p:cNvSpPr txBox="1"/>
          <p:nvPr/>
        </p:nvSpPr>
        <p:spPr>
          <a:xfrm>
            <a:off x="6040581" y="171814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#F1963A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243200-8BC7-42F7-8189-5B1CF8F30F50}"/>
              </a:ext>
            </a:extLst>
          </p:cNvPr>
          <p:cNvSpPr txBox="1"/>
          <p:nvPr/>
        </p:nvSpPr>
        <p:spPr>
          <a:xfrm>
            <a:off x="7661563" y="171814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#F06549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7A4678-E82D-4A08-8FC1-32EDDE55E1A0}"/>
              </a:ext>
            </a:extLst>
          </p:cNvPr>
          <p:cNvSpPr txBox="1"/>
          <p:nvPr/>
        </p:nvSpPr>
        <p:spPr>
          <a:xfrm>
            <a:off x="9240981" y="1722887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#F06549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50C1A5-85CD-41A7-A6DD-A9270653E167}"/>
              </a:ext>
            </a:extLst>
          </p:cNvPr>
          <p:cNvSpPr txBox="1"/>
          <p:nvPr/>
        </p:nvSpPr>
        <p:spPr>
          <a:xfrm>
            <a:off x="1302327" y="4576376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#F5F6FA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48F022-1F72-4F6B-B17C-D106A14C4FBE}"/>
              </a:ext>
            </a:extLst>
          </p:cNvPr>
          <p:cNvSpPr txBox="1"/>
          <p:nvPr/>
        </p:nvSpPr>
        <p:spPr>
          <a:xfrm>
            <a:off x="2923309" y="4576376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#1C262D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50D8C55-4F97-4D12-B198-3743C4DE513E}"/>
              </a:ext>
            </a:extLst>
          </p:cNvPr>
          <p:cNvSpPr txBox="1"/>
          <p:nvPr/>
        </p:nvSpPr>
        <p:spPr>
          <a:xfrm>
            <a:off x="4502727" y="4581116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#29333A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08089C-19AF-4325-815D-A3BBA31B69BE}"/>
              </a:ext>
            </a:extLst>
          </p:cNvPr>
          <p:cNvSpPr txBox="1"/>
          <p:nvPr/>
        </p:nvSpPr>
        <p:spPr>
          <a:xfrm>
            <a:off x="6082145" y="4576376"/>
            <a:ext cx="11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#000E26</a:t>
            </a:r>
          </a:p>
        </p:txBody>
      </p:sp>
    </p:spTree>
    <p:extLst>
      <p:ext uri="{BB962C8B-B14F-4D97-AF65-F5344CB8AC3E}">
        <p14:creationId xmlns:p14="http://schemas.microsoft.com/office/powerpoint/2010/main" val="3756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46101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Ícones Clean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Baixe gratuitamente ícones com formas simples e em um estilo super clean pelo site do Remix </a:t>
            </a:r>
            <a:r>
              <a:rPr lang="pt-BR" sz="1350" dirty="0" err="1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Icon</a:t>
            </a:r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defTabSz="342900"/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https://remixicon.com/</a:t>
            </a:r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1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5105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Ícones Diversos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Baixe gratuitamente ícones com formas diversas pelo site do </a:t>
            </a:r>
            <a:r>
              <a:rPr lang="pt-BR" sz="1350" dirty="0" err="1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LogoMakr</a:t>
            </a:r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https://logomakr.com/</a:t>
            </a:r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04E7C41-C7BE-4F19-A0AA-738830ACF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52C63ED-34B4-4B33-8A8C-762CE57A9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4935"/>
            <a:ext cx="9982203" cy="1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C448E4-8DF4-4331-8933-ECECCC8D6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08" y="4574695"/>
            <a:ext cx="1263651" cy="19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Imagem 56" descr="Texto, Logotipo&#10;&#10;Descrição gerada automaticamente">
            <a:extLst>
              <a:ext uri="{FF2B5EF4-FFF2-40B4-BE49-F238E27FC236}">
                <a16:creationId xmlns:a16="http://schemas.microsoft.com/office/drawing/2014/main" id="{6BA27BA2-0221-4CDE-8085-1DB120F0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7592DE-10E4-4B71-BCF4-4F3285CA0D42}"/>
              </a:ext>
            </a:extLst>
          </p:cNvPr>
          <p:cNvGrpSpPr/>
          <p:nvPr/>
        </p:nvGrpSpPr>
        <p:grpSpPr>
          <a:xfrm>
            <a:off x="833047" y="753299"/>
            <a:ext cx="3551473" cy="978748"/>
            <a:chOff x="833047" y="753299"/>
            <a:chExt cx="3551473" cy="97874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EBFF656-EC00-4582-BD50-7A2CF7F04CE2}"/>
                </a:ext>
              </a:extLst>
            </p:cNvPr>
            <p:cNvSpPr/>
            <p:nvPr/>
          </p:nvSpPr>
          <p:spPr>
            <a:xfrm>
              <a:off x="833047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1F489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áfico 6">
              <a:extLst>
                <a:ext uri="{FF2B5EF4-FFF2-40B4-BE49-F238E27FC236}">
                  <a16:creationId xmlns:a16="http://schemas.microsoft.com/office/drawing/2014/main" id="{05BD7B18-0286-47DC-9715-9687772B2070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599C19F-38B7-46E3-98A8-0221824DAD45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1F4A99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A83493B2-E297-4110-83B7-016AA3C01F4D}"/>
                  </a:ext>
                </a:extLst>
              </p:cNvPr>
              <p:cNvSpPr/>
              <p:nvPr/>
            </p:nvSpPr>
            <p:spPr>
              <a:xfrm>
                <a:off x="1102740" y="1173509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solidFill>
                <a:srgbClr val="1F4A9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11ECD7-C5C8-4B16-8390-8E6D66D49C89}"/>
              </a:ext>
            </a:extLst>
          </p:cNvPr>
          <p:cNvGrpSpPr/>
          <p:nvPr/>
        </p:nvGrpSpPr>
        <p:grpSpPr>
          <a:xfrm>
            <a:off x="4625059" y="753299"/>
            <a:ext cx="3551473" cy="978748"/>
            <a:chOff x="4625059" y="753299"/>
            <a:chExt cx="3551473" cy="97874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14D1919-C578-444E-B752-740AFB068790}"/>
                </a:ext>
              </a:extLst>
            </p:cNvPr>
            <p:cNvSpPr/>
            <p:nvPr/>
          </p:nvSpPr>
          <p:spPr>
            <a:xfrm>
              <a:off x="4625059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098559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32D1F1C-646D-4862-AD33-05A884EC7DCF}"/>
                </a:ext>
              </a:extLst>
            </p:cNvPr>
            <p:cNvGrpSpPr/>
            <p:nvPr/>
          </p:nvGrpSpPr>
          <p:grpSpPr>
            <a:xfrm>
              <a:off x="4774641" y="1066815"/>
              <a:ext cx="365760" cy="365759"/>
              <a:chOff x="4774641" y="1066815"/>
              <a:chExt cx="365760" cy="365759"/>
            </a:xfrm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75E8E036-54BE-4792-A91B-F34D64C31CA8}"/>
                  </a:ext>
                </a:extLst>
              </p:cNvPr>
              <p:cNvSpPr/>
              <p:nvPr/>
            </p:nvSpPr>
            <p:spPr>
              <a:xfrm>
                <a:off x="4774641" y="1066815"/>
                <a:ext cx="365760" cy="365759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7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0ECC88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3B083BF9-9DFC-44B0-AA50-0EE447F70942}"/>
                  </a:ext>
                </a:extLst>
              </p:cNvPr>
              <p:cNvSpPr/>
              <p:nvPr/>
            </p:nvSpPr>
            <p:spPr>
              <a:xfrm>
                <a:off x="4881319" y="1177908"/>
                <a:ext cx="152398" cy="143572"/>
              </a:xfrm>
              <a:custGeom>
                <a:avLst/>
                <a:gdLst>
                  <a:gd name="connsiteX0" fmla="*/ 81310 w 152398"/>
                  <a:gd name="connsiteY0" fmla="*/ 79492 h 143572"/>
                  <a:gd name="connsiteX1" fmla="*/ 146807 w 152398"/>
                  <a:gd name="connsiteY1" fmla="*/ 79492 h 143572"/>
                  <a:gd name="connsiteX2" fmla="*/ 147584 w 152398"/>
                  <a:gd name="connsiteY2" fmla="*/ 79549 h 143572"/>
                  <a:gd name="connsiteX3" fmla="*/ 150992 w 152398"/>
                  <a:gd name="connsiteY3" fmla="*/ 81371 h 143572"/>
                  <a:gd name="connsiteX4" fmla="*/ 152398 w 152398"/>
                  <a:gd name="connsiteY4" fmla="*/ 84960 h 143572"/>
                  <a:gd name="connsiteX5" fmla="*/ 152353 w 152398"/>
                  <a:gd name="connsiteY5" fmla="*/ 85691 h 143572"/>
                  <a:gd name="connsiteX6" fmla="*/ 145480 w 152398"/>
                  <a:gd name="connsiteY6" fmla="*/ 107179 h 143572"/>
                  <a:gd name="connsiteX7" fmla="*/ 131822 w 152398"/>
                  <a:gd name="connsiteY7" fmla="*/ 125246 h 143572"/>
                  <a:gd name="connsiteX8" fmla="*/ 130124 w 152398"/>
                  <a:gd name="connsiteY8" fmla="*/ 126315 h 143572"/>
                  <a:gd name="connsiteX9" fmla="*/ 128132 w 152398"/>
                  <a:gd name="connsiteY9" fmla="*/ 126686 h 143572"/>
                  <a:gd name="connsiteX10" fmla="*/ 125972 w 152398"/>
                  <a:gd name="connsiteY10" fmla="*/ 126259 h 143572"/>
                  <a:gd name="connsiteX11" fmla="*/ 124127 w 152398"/>
                  <a:gd name="connsiteY11" fmla="*/ 125033 h 143572"/>
                  <a:gd name="connsiteX12" fmla="*/ 78587 w 152398"/>
                  <a:gd name="connsiteY12" fmla="*/ 79492 h 143572"/>
                  <a:gd name="connsiteX13" fmla="*/ 81310 w 152398"/>
                  <a:gd name="connsiteY13" fmla="*/ 79492 h 143572"/>
                  <a:gd name="connsiteX14" fmla="*/ 140068 w 152398"/>
                  <a:gd name="connsiteY14" fmla="*/ 90574 h 143572"/>
                  <a:gd name="connsiteX15" fmla="*/ 105351 w 152398"/>
                  <a:gd name="connsiteY15" fmla="*/ 90574 h 143572"/>
                  <a:gd name="connsiteX16" fmla="*/ 128008 w 152398"/>
                  <a:gd name="connsiteY16" fmla="*/ 113242 h 143572"/>
                  <a:gd name="connsiteX17" fmla="*/ 135411 w 152398"/>
                  <a:gd name="connsiteY17" fmla="*/ 102476 h 143572"/>
                  <a:gd name="connsiteX18" fmla="*/ 140068 w 152398"/>
                  <a:gd name="connsiteY18" fmla="*/ 90574 h 143572"/>
                  <a:gd name="connsiteX19" fmla="*/ 64075 w 152398"/>
                  <a:gd name="connsiteY19" fmla="*/ 15120 h 143572"/>
                  <a:gd name="connsiteX20" fmla="*/ 64075 w 152398"/>
                  <a:gd name="connsiteY20" fmla="*/ 80156 h 143572"/>
                  <a:gd name="connsiteX21" fmla="*/ 106768 w 152398"/>
                  <a:gd name="connsiteY21" fmla="*/ 122850 h 143572"/>
                  <a:gd name="connsiteX22" fmla="*/ 107387 w 152398"/>
                  <a:gd name="connsiteY22" fmla="*/ 123581 h 143572"/>
                  <a:gd name="connsiteX23" fmla="*/ 108411 w 152398"/>
                  <a:gd name="connsiteY23" fmla="*/ 127192 h 143572"/>
                  <a:gd name="connsiteX24" fmla="*/ 106869 w 152398"/>
                  <a:gd name="connsiteY24" fmla="*/ 130635 h 143572"/>
                  <a:gd name="connsiteX25" fmla="*/ 106195 w 152398"/>
                  <a:gd name="connsiteY25" fmla="*/ 131209 h 143572"/>
                  <a:gd name="connsiteX26" fmla="*/ 88138 w 152398"/>
                  <a:gd name="connsiteY26" fmla="*/ 140287 h 143572"/>
                  <a:gd name="connsiteX27" fmla="*/ 68214 w 152398"/>
                  <a:gd name="connsiteY27" fmla="*/ 143561 h 143572"/>
                  <a:gd name="connsiteX28" fmla="*/ 67405 w 152398"/>
                  <a:gd name="connsiteY28" fmla="*/ 143573 h 143572"/>
                  <a:gd name="connsiteX29" fmla="*/ 20784 w 152398"/>
                  <a:gd name="connsiteY29" fmla="*/ 124425 h 143572"/>
                  <a:gd name="connsiteX30" fmla="*/ 39 w 152398"/>
                  <a:gd name="connsiteY30" fmla="*/ 78547 h 143572"/>
                  <a:gd name="connsiteX31" fmla="*/ 15688 w 152398"/>
                  <a:gd name="connsiteY31" fmla="*/ 33030 h 143572"/>
                  <a:gd name="connsiteX32" fmla="*/ 57876 w 152398"/>
                  <a:gd name="connsiteY32" fmla="*/ 9574 h 143572"/>
                  <a:gd name="connsiteX33" fmla="*/ 58607 w 152398"/>
                  <a:gd name="connsiteY33" fmla="*/ 9529 h 143572"/>
                  <a:gd name="connsiteX34" fmla="*/ 62466 w 152398"/>
                  <a:gd name="connsiteY34" fmla="*/ 11194 h 143572"/>
                  <a:gd name="connsiteX35" fmla="*/ 64075 w 152398"/>
                  <a:gd name="connsiteY35" fmla="*/ 15120 h 143572"/>
                  <a:gd name="connsiteX36" fmla="*/ 67405 w 152398"/>
                  <a:gd name="connsiteY36" fmla="*/ 132491 h 143572"/>
                  <a:gd name="connsiteX37" fmla="*/ 68079 w 152398"/>
                  <a:gd name="connsiteY37" fmla="*/ 132480 h 143572"/>
                  <a:gd name="connsiteX38" fmla="*/ 82187 w 152398"/>
                  <a:gd name="connsiteY38" fmla="*/ 130511 h 143572"/>
                  <a:gd name="connsiteX39" fmla="*/ 94011 w 152398"/>
                  <a:gd name="connsiteY39" fmla="*/ 125764 h 143572"/>
                  <a:gd name="connsiteX40" fmla="*/ 52993 w 152398"/>
                  <a:gd name="connsiteY40" fmla="*/ 84735 h 143572"/>
                  <a:gd name="connsiteX41" fmla="*/ 52993 w 152398"/>
                  <a:gd name="connsiteY41" fmla="*/ 21836 h 143572"/>
                  <a:gd name="connsiteX42" fmla="*/ 22596 w 152398"/>
                  <a:gd name="connsiteY42" fmla="*/ 42075 h 143572"/>
                  <a:gd name="connsiteX43" fmla="*/ 11110 w 152398"/>
                  <a:gd name="connsiteY43" fmla="*/ 78176 h 143572"/>
                  <a:gd name="connsiteX44" fmla="*/ 28570 w 152398"/>
                  <a:gd name="connsiteY44" fmla="*/ 116359 h 143572"/>
                  <a:gd name="connsiteX45" fmla="*/ 67405 w 152398"/>
                  <a:gd name="connsiteY45" fmla="*/ 132491 h 143572"/>
                  <a:gd name="connsiteX46" fmla="*/ 123947 w 152398"/>
                  <a:gd name="connsiteY46" fmla="*/ 19631 h 143572"/>
                  <a:gd name="connsiteX47" fmla="*/ 143556 w 152398"/>
                  <a:gd name="connsiteY47" fmla="*/ 62662 h 143572"/>
                  <a:gd name="connsiteX48" fmla="*/ 143567 w 152398"/>
                  <a:gd name="connsiteY48" fmla="*/ 63023 h 143572"/>
                  <a:gd name="connsiteX49" fmla="*/ 142015 w 152398"/>
                  <a:gd name="connsiteY49" fmla="*/ 66769 h 143572"/>
                  <a:gd name="connsiteX50" fmla="*/ 138347 w 152398"/>
                  <a:gd name="connsiteY50" fmla="*/ 68479 h 143572"/>
                  <a:gd name="connsiteX51" fmla="*/ 75077 w 152398"/>
                  <a:gd name="connsiteY51" fmla="*/ 68501 h 143572"/>
                  <a:gd name="connsiteX52" fmla="*/ 75077 w 152398"/>
                  <a:gd name="connsiteY52" fmla="*/ 5602 h 143572"/>
                  <a:gd name="connsiteX53" fmla="*/ 76674 w 152398"/>
                  <a:gd name="connsiteY53" fmla="*/ 1676 h 143572"/>
                  <a:gd name="connsiteX54" fmla="*/ 80556 w 152398"/>
                  <a:gd name="connsiteY54" fmla="*/ 0 h 143572"/>
                  <a:gd name="connsiteX55" fmla="*/ 80916 w 152398"/>
                  <a:gd name="connsiteY55" fmla="*/ 11 h 143572"/>
                  <a:gd name="connsiteX56" fmla="*/ 123947 w 152398"/>
                  <a:gd name="connsiteY56" fmla="*/ 19631 h 143572"/>
                  <a:gd name="connsiteX57" fmla="*/ 86158 w 152398"/>
                  <a:gd name="connsiteY57" fmla="*/ 11813 h 143572"/>
                  <a:gd name="connsiteX58" fmla="*/ 86158 w 152398"/>
                  <a:gd name="connsiteY58" fmla="*/ 57409 h 143572"/>
                  <a:gd name="connsiteX59" fmla="*/ 131766 w 152398"/>
                  <a:gd name="connsiteY59" fmla="*/ 57409 h 143572"/>
                  <a:gd name="connsiteX60" fmla="*/ 116072 w 152398"/>
                  <a:gd name="connsiteY60" fmla="*/ 27495 h 143572"/>
                  <a:gd name="connsiteX61" fmla="*/ 86158 w 152398"/>
                  <a:gd name="connsiteY61" fmla="*/ 11813 h 14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52398" h="143572">
                    <a:moveTo>
                      <a:pt x="81310" y="79492"/>
                    </a:moveTo>
                    <a:lnTo>
                      <a:pt x="146807" y="79492"/>
                    </a:lnTo>
                    <a:lnTo>
                      <a:pt x="147584" y="79549"/>
                    </a:lnTo>
                    <a:cubicBezTo>
                      <a:pt x="148933" y="79740"/>
                      <a:pt x="150137" y="80415"/>
                      <a:pt x="150992" y="81371"/>
                    </a:cubicBezTo>
                    <a:cubicBezTo>
                      <a:pt x="151858" y="82339"/>
                      <a:pt x="152398" y="83599"/>
                      <a:pt x="152398" y="84960"/>
                    </a:cubicBezTo>
                    <a:lnTo>
                      <a:pt x="152353" y="85691"/>
                    </a:lnTo>
                    <a:cubicBezTo>
                      <a:pt x="151273" y="93341"/>
                      <a:pt x="148900" y="100586"/>
                      <a:pt x="145480" y="107179"/>
                    </a:cubicBezTo>
                    <a:cubicBezTo>
                      <a:pt x="141970" y="113951"/>
                      <a:pt x="137334" y="120060"/>
                      <a:pt x="131822" y="125246"/>
                    </a:cubicBezTo>
                    <a:cubicBezTo>
                      <a:pt x="131316" y="125719"/>
                      <a:pt x="130731" y="126079"/>
                      <a:pt x="130124" y="126315"/>
                    </a:cubicBezTo>
                    <a:cubicBezTo>
                      <a:pt x="129482" y="126563"/>
                      <a:pt x="128807" y="126686"/>
                      <a:pt x="128132" y="126686"/>
                    </a:cubicBezTo>
                    <a:cubicBezTo>
                      <a:pt x="127390" y="126686"/>
                      <a:pt x="126647" y="126540"/>
                      <a:pt x="125972" y="126259"/>
                    </a:cubicBezTo>
                    <a:cubicBezTo>
                      <a:pt x="125286" y="125977"/>
                      <a:pt x="124656" y="125550"/>
                      <a:pt x="124127" y="125033"/>
                    </a:cubicBezTo>
                    <a:lnTo>
                      <a:pt x="78587" y="79492"/>
                    </a:lnTo>
                    <a:lnTo>
                      <a:pt x="81310" y="79492"/>
                    </a:lnTo>
                    <a:close/>
                    <a:moveTo>
                      <a:pt x="140068" y="90574"/>
                    </a:moveTo>
                    <a:lnTo>
                      <a:pt x="105351" y="90574"/>
                    </a:lnTo>
                    <a:lnTo>
                      <a:pt x="128008" y="113242"/>
                    </a:lnTo>
                    <a:cubicBezTo>
                      <a:pt x="130900" y="109946"/>
                      <a:pt x="133386" y="106324"/>
                      <a:pt x="135411" y="102476"/>
                    </a:cubicBezTo>
                    <a:cubicBezTo>
                      <a:pt x="137402" y="98719"/>
                      <a:pt x="138977" y="94714"/>
                      <a:pt x="140068" y="90574"/>
                    </a:cubicBezTo>
                    <a:close/>
                    <a:moveTo>
                      <a:pt x="64075" y="15120"/>
                    </a:moveTo>
                    <a:lnTo>
                      <a:pt x="64075" y="80156"/>
                    </a:lnTo>
                    <a:lnTo>
                      <a:pt x="106768" y="122850"/>
                    </a:lnTo>
                    <a:cubicBezTo>
                      <a:pt x="106993" y="123075"/>
                      <a:pt x="107207" y="123322"/>
                      <a:pt x="107387" y="123581"/>
                    </a:cubicBezTo>
                    <a:cubicBezTo>
                      <a:pt x="108141" y="124650"/>
                      <a:pt x="108490" y="125944"/>
                      <a:pt x="108411" y="127192"/>
                    </a:cubicBezTo>
                    <a:cubicBezTo>
                      <a:pt x="108332" y="128452"/>
                      <a:pt x="107803" y="129690"/>
                      <a:pt x="106869" y="130635"/>
                    </a:cubicBezTo>
                    <a:lnTo>
                      <a:pt x="106195" y="131209"/>
                    </a:lnTo>
                    <a:cubicBezTo>
                      <a:pt x="100716" y="135090"/>
                      <a:pt x="94641" y="138172"/>
                      <a:pt x="88138" y="140287"/>
                    </a:cubicBezTo>
                    <a:cubicBezTo>
                      <a:pt x="81861" y="142335"/>
                      <a:pt x="75167" y="143482"/>
                      <a:pt x="68214" y="143561"/>
                    </a:cubicBezTo>
                    <a:lnTo>
                      <a:pt x="67405" y="143573"/>
                    </a:lnTo>
                    <a:cubicBezTo>
                      <a:pt x="49573" y="143573"/>
                      <a:pt x="33013" y="136226"/>
                      <a:pt x="20784" y="124425"/>
                    </a:cubicBezTo>
                    <a:cubicBezTo>
                      <a:pt x="8567" y="112635"/>
                      <a:pt x="647" y="96390"/>
                      <a:pt x="39" y="78547"/>
                    </a:cubicBezTo>
                    <a:cubicBezTo>
                      <a:pt x="-546" y="61200"/>
                      <a:pt x="5428" y="45259"/>
                      <a:pt x="15688" y="33030"/>
                    </a:cubicBezTo>
                    <a:cubicBezTo>
                      <a:pt x="26117" y="20587"/>
                      <a:pt x="41001" y="11959"/>
                      <a:pt x="57876" y="9574"/>
                    </a:cubicBezTo>
                    <a:lnTo>
                      <a:pt x="58607" y="9529"/>
                    </a:lnTo>
                    <a:cubicBezTo>
                      <a:pt x="60103" y="9529"/>
                      <a:pt x="61476" y="10170"/>
                      <a:pt x="62466" y="11194"/>
                    </a:cubicBezTo>
                    <a:cubicBezTo>
                      <a:pt x="63456" y="12206"/>
                      <a:pt x="64075" y="13601"/>
                      <a:pt x="64075" y="15120"/>
                    </a:cubicBezTo>
                    <a:close/>
                    <a:moveTo>
                      <a:pt x="67405" y="132491"/>
                    </a:moveTo>
                    <a:lnTo>
                      <a:pt x="68079" y="132480"/>
                    </a:lnTo>
                    <a:cubicBezTo>
                      <a:pt x="72895" y="132424"/>
                      <a:pt x="77631" y="131760"/>
                      <a:pt x="82187" y="130511"/>
                    </a:cubicBezTo>
                    <a:cubicBezTo>
                      <a:pt x="86282" y="129398"/>
                      <a:pt x="90253" y="127800"/>
                      <a:pt x="94011" y="125764"/>
                    </a:cubicBezTo>
                    <a:lnTo>
                      <a:pt x="52993" y="84735"/>
                    </a:lnTo>
                    <a:lnTo>
                      <a:pt x="52993" y="21836"/>
                    </a:lnTo>
                    <a:cubicBezTo>
                      <a:pt x="40596" y="25076"/>
                      <a:pt x="30021" y="32344"/>
                      <a:pt x="22596" y="42075"/>
                    </a:cubicBezTo>
                    <a:cubicBezTo>
                      <a:pt x="14968" y="52076"/>
                      <a:pt x="10659" y="64688"/>
                      <a:pt x="11110" y="78176"/>
                    </a:cubicBezTo>
                    <a:cubicBezTo>
                      <a:pt x="11605" y="92891"/>
                      <a:pt x="18310" y="106459"/>
                      <a:pt x="28570" y="116359"/>
                    </a:cubicBezTo>
                    <a:cubicBezTo>
                      <a:pt x="38829" y="126270"/>
                      <a:pt x="52656" y="132491"/>
                      <a:pt x="67405" y="132491"/>
                    </a:cubicBezTo>
                    <a:close/>
                    <a:moveTo>
                      <a:pt x="123947" y="19631"/>
                    </a:moveTo>
                    <a:cubicBezTo>
                      <a:pt x="135118" y="30803"/>
                      <a:pt x="142397" y="45900"/>
                      <a:pt x="143556" y="62662"/>
                    </a:cubicBezTo>
                    <a:lnTo>
                      <a:pt x="143567" y="63023"/>
                    </a:lnTo>
                    <a:cubicBezTo>
                      <a:pt x="143567" y="64474"/>
                      <a:pt x="142971" y="65790"/>
                      <a:pt x="142015" y="66769"/>
                    </a:cubicBezTo>
                    <a:cubicBezTo>
                      <a:pt x="141081" y="67747"/>
                      <a:pt x="139776" y="68389"/>
                      <a:pt x="138347" y="68479"/>
                    </a:cubicBezTo>
                    <a:lnTo>
                      <a:pt x="75077" y="68501"/>
                    </a:lnTo>
                    <a:lnTo>
                      <a:pt x="75077" y="5602"/>
                    </a:lnTo>
                    <a:cubicBezTo>
                      <a:pt x="75077" y="4095"/>
                      <a:pt x="75696" y="2689"/>
                      <a:pt x="76674" y="1676"/>
                    </a:cubicBezTo>
                    <a:cubicBezTo>
                      <a:pt x="77664" y="652"/>
                      <a:pt x="79048" y="0"/>
                      <a:pt x="80556" y="0"/>
                    </a:cubicBezTo>
                    <a:lnTo>
                      <a:pt x="80916" y="11"/>
                    </a:lnTo>
                    <a:cubicBezTo>
                      <a:pt x="97678" y="1170"/>
                      <a:pt x="112765" y="8449"/>
                      <a:pt x="123947" y="19631"/>
                    </a:cubicBezTo>
                    <a:close/>
                    <a:moveTo>
                      <a:pt x="86158" y="11813"/>
                    </a:moveTo>
                    <a:lnTo>
                      <a:pt x="86158" y="57409"/>
                    </a:lnTo>
                    <a:lnTo>
                      <a:pt x="131766" y="57409"/>
                    </a:lnTo>
                    <a:cubicBezTo>
                      <a:pt x="129696" y="45866"/>
                      <a:pt x="124060" y="35494"/>
                      <a:pt x="116072" y="27495"/>
                    </a:cubicBezTo>
                    <a:cubicBezTo>
                      <a:pt x="108073" y="19507"/>
                      <a:pt x="97712" y="13882"/>
                      <a:pt x="86158" y="11813"/>
                    </a:cubicBezTo>
                    <a:close/>
                  </a:path>
                </a:pathLst>
              </a:custGeom>
              <a:solidFill>
                <a:srgbClr val="0ECC8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641D9-CEEC-4F7A-A00D-0EA3FE0DB682}"/>
              </a:ext>
            </a:extLst>
          </p:cNvPr>
          <p:cNvGrpSpPr/>
          <p:nvPr/>
        </p:nvGrpSpPr>
        <p:grpSpPr>
          <a:xfrm>
            <a:off x="8404134" y="760314"/>
            <a:ext cx="3551473" cy="978748"/>
            <a:chOff x="8404134" y="760314"/>
            <a:chExt cx="3551473" cy="97874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3DEA5C88-B94B-46FB-A201-3CB9717CF1B0}"/>
                </a:ext>
              </a:extLst>
            </p:cNvPr>
            <p:cNvSpPr/>
            <p:nvPr/>
          </p:nvSpPr>
          <p:spPr>
            <a:xfrm>
              <a:off x="8404134" y="760314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chemeClr val="accent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áfico 6">
              <a:extLst>
                <a:ext uri="{FF2B5EF4-FFF2-40B4-BE49-F238E27FC236}">
                  <a16:creationId xmlns:a16="http://schemas.microsoft.com/office/drawing/2014/main" id="{5DCC2BAC-7CED-4584-83E4-CC65E672E37B}"/>
                </a:ext>
              </a:extLst>
            </p:cNvPr>
            <p:cNvGrpSpPr/>
            <p:nvPr/>
          </p:nvGrpSpPr>
          <p:grpSpPr>
            <a:xfrm>
              <a:off x="8556858" y="1066815"/>
              <a:ext cx="365771" cy="365759"/>
              <a:chOff x="8556858" y="1066815"/>
              <a:chExt cx="365771" cy="365759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334780F-D311-45C4-A244-F2C56BC3BFE2}"/>
                  </a:ext>
                </a:extLst>
              </p:cNvPr>
              <p:cNvSpPr/>
              <p:nvPr/>
            </p:nvSpPr>
            <p:spPr>
              <a:xfrm>
                <a:off x="8556858" y="1066815"/>
                <a:ext cx="365771" cy="365759"/>
              </a:xfrm>
              <a:custGeom>
                <a:avLst/>
                <a:gdLst>
                  <a:gd name="connsiteX0" fmla="*/ 182891 w 365771"/>
                  <a:gd name="connsiteY0" fmla="*/ 0 h 365759"/>
                  <a:gd name="connsiteX1" fmla="*/ 365771 w 365771"/>
                  <a:gd name="connsiteY1" fmla="*/ 182880 h 365759"/>
                  <a:gd name="connsiteX2" fmla="*/ 182891 w 365771"/>
                  <a:gd name="connsiteY2" fmla="*/ 365760 h 365759"/>
                  <a:gd name="connsiteX3" fmla="*/ 0 w 365771"/>
                  <a:gd name="connsiteY3" fmla="*/ 182880 h 365759"/>
                  <a:gd name="connsiteX4" fmla="*/ 182891 w 365771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71" h="365759">
                    <a:moveTo>
                      <a:pt x="182891" y="0"/>
                    </a:moveTo>
                    <a:cubicBezTo>
                      <a:pt x="283882" y="0"/>
                      <a:pt x="365771" y="81877"/>
                      <a:pt x="365771" y="182880"/>
                    </a:cubicBezTo>
                    <a:cubicBezTo>
                      <a:pt x="365771" y="283882"/>
                      <a:pt x="283882" y="365760"/>
                      <a:pt x="182891" y="365760"/>
                    </a:cubicBezTo>
                    <a:cubicBezTo>
                      <a:pt x="81889" y="365760"/>
                      <a:pt x="0" y="283882"/>
                      <a:pt x="0" y="182880"/>
                    </a:cubicBezTo>
                    <a:cubicBezTo>
                      <a:pt x="0" y="81877"/>
                      <a:pt x="81889" y="0"/>
                      <a:pt x="182891" y="0"/>
                    </a:cubicBezTo>
                    <a:close/>
                  </a:path>
                </a:pathLst>
              </a:custGeom>
              <a:solidFill>
                <a:srgbClr val="CC0E53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áfico 6">
                <a:extLst>
                  <a:ext uri="{FF2B5EF4-FFF2-40B4-BE49-F238E27FC236}">
                    <a16:creationId xmlns:a16="http://schemas.microsoft.com/office/drawing/2014/main" id="{01060681-DD83-43F6-8B08-E8D51C58E6E9}"/>
                  </a:ext>
                </a:extLst>
              </p:cNvPr>
              <p:cNvGrpSpPr/>
              <p:nvPr/>
            </p:nvGrpSpPr>
            <p:grpSpPr>
              <a:xfrm>
                <a:off x="8663541" y="1172666"/>
                <a:ext cx="152403" cy="154057"/>
                <a:chOff x="8663541" y="1172666"/>
                <a:chExt cx="152403" cy="154057"/>
              </a:xfrm>
              <a:solidFill>
                <a:srgbClr val="CC0E53"/>
              </a:solidFill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6CDA2BAB-C9F7-4727-AA8F-0AD28180C2ED}"/>
                    </a:ext>
                  </a:extLst>
                </p:cNvPr>
                <p:cNvSpPr/>
                <p:nvPr/>
              </p:nvSpPr>
              <p:spPr>
                <a:xfrm>
                  <a:off x="8663541" y="1172666"/>
                  <a:ext cx="57318" cy="57307"/>
                </a:xfrm>
                <a:custGeom>
                  <a:avLst/>
                  <a:gdLst>
                    <a:gd name="connsiteX0" fmla="*/ 28666 w 57318"/>
                    <a:gd name="connsiteY0" fmla="*/ 57308 h 57307"/>
                    <a:gd name="connsiteX1" fmla="*/ 57319 w 57318"/>
                    <a:gd name="connsiteY1" fmla="*/ 28654 h 57307"/>
                    <a:gd name="connsiteX2" fmla="*/ 28666 w 57318"/>
                    <a:gd name="connsiteY2" fmla="*/ 0 h 57307"/>
                    <a:gd name="connsiteX3" fmla="*/ 0 w 57318"/>
                    <a:gd name="connsiteY3" fmla="*/ 28654 h 57307"/>
                    <a:gd name="connsiteX4" fmla="*/ 28666 w 57318"/>
                    <a:gd name="connsiteY4" fmla="*/ 57308 h 57307"/>
                    <a:gd name="connsiteX5" fmla="*/ 28666 w 57318"/>
                    <a:gd name="connsiteY5" fmla="*/ 10688 h 57307"/>
                    <a:gd name="connsiteX6" fmla="*/ 46631 w 57318"/>
                    <a:gd name="connsiteY6" fmla="*/ 28654 h 57307"/>
                    <a:gd name="connsiteX7" fmla="*/ 28666 w 57318"/>
                    <a:gd name="connsiteY7" fmla="*/ 46631 h 57307"/>
                    <a:gd name="connsiteX8" fmla="*/ 10688 w 57318"/>
                    <a:gd name="connsiteY8" fmla="*/ 28654 h 57307"/>
                    <a:gd name="connsiteX9" fmla="*/ 28666 w 57318"/>
                    <a:gd name="connsiteY9" fmla="*/ 10688 h 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18" h="57307">
                      <a:moveTo>
                        <a:pt x="28666" y="57308"/>
                      </a:moveTo>
                      <a:cubicBezTo>
                        <a:pt x="44460" y="57308"/>
                        <a:pt x="57319" y="44460"/>
                        <a:pt x="57319" y="28654"/>
                      </a:cubicBezTo>
                      <a:cubicBezTo>
                        <a:pt x="57319" y="12848"/>
                        <a:pt x="44460" y="0"/>
                        <a:pt x="28666" y="0"/>
                      </a:cubicBezTo>
                      <a:cubicBezTo>
                        <a:pt x="12859" y="0"/>
                        <a:pt x="0" y="12848"/>
                        <a:pt x="0" y="28654"/>
                      </a:cubicBezTo>
                      <a:cubicBezTo>
                        <a:pt x="0" y="44460"/>
                        <a:pt x="12859" y="57308"/>
                        <a:pt x="28666" y="57308"/>
                      </a:cubicBezTo>
                      <a:close/>
                      <a:moveTo>
                        <a:pt x="28666" y="10688"/>
                      </a:moveTo>
                      <a:cubicBezTo>
                        <a:pt x="38576" y="10688"/>
                        <a:pt x="46631" y="18743"/>
                        <a:pt x="46631" y="28654"/>
                      </a:cubicBezTo>
                      <a:cubicBezTo>
                        <a:pt x="46631" y="38565"/>
                        <a:pt x="38576" y="46631"/>
                        <a:pt x="28666" y="46631"/>
                      </a:cubicBezTo>
                      <a:cubicBezTo>
                        <a:pt x="18754" y="46631"/>
                        <a:pt x="10688" y="38565"/>
                        <a:pt x="10688" y="28654"/>
                      </a:cubicBezTo>
                      <a:cubicBezTo>
                        <a:pt x="10688" y="18743"/>
                        <a:pt x="18754" y="10688"/>
                        <a:pt x="28666" y="10688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4C61A5F7-6E60-4E06-AAA6-4FF90E46884F}"/>
                    </a:ext>
                  </a:extLst>
                </p:cNvPr>
                <p:cNvSpPr/>
                <p:nvPr/>
              </p:nvSpPr>
              <p:spPr>
                <a:xfrm>
                  <a:off x="8669245" y="1179191"/>
                  <a:ext cx="140990" cy="141007"/>
                </a:xfrm>
                <a:custGeom>
                  <a:avLst/>
                  <a:gdLst>
                    <a:gd name="connsiteX0" fmla="*/ 134764 w 140990"/>
                    <a:gd name="connsiteY0" fmla="*/ 6232 h 141007"/>
                    <a:gd name="connsiteX1" fmla="*/ 119722 w 140990"/>
                    <a:gd name="connsiteY1" fmla="*/ 0 h 141007"/>
                    <a:gd name="connsiteX2" fmla="*/ 104670 w 140990"/>
                    <a:gd name="connsiteY2" fmla="*/ 6232 h 141007"/>
                    <a:gd name="connsiteX3" fmla="*/ 6233 w 140990"/>
                    <a:gd name="connsiteY3" fmla="*/ 104681 h 141007"/>
                    <a:gd name="connsiteX4" fmla="*/ 0 w 140990"/>
                    <a:gd name="connsiteY4" fmla="*/ 119722 h 141007"/>
                    <a:gd name="connsiteX5" fmla="*/ 6233 w 140990"/>
                    <a:gd name="connsiteY5" fmla="*/ 134764 h 141007"/>
                    <a:gd name="connsiteX6" fmla="*/ 21285 w 140990"/>
                    <a:gd name="connsiteY6" fmla="*/ 141007 h 141007"/>
                    <a:gd name="connsiteX7" fmla="*/ 36326 w 140990"/>
                    <a:gd name="connsiteY7" fmla="*/ 134764 h 141007"/>
                    <a:gd name="connsiteX8" fmla="*/ 134764 w 140990"/>
                    <a:gd name="connsiteY8" fmla="*/ 36326 h 141007"/>
                    <a:gd name="connsiteX9" fmla="*/ 134764 w 140990"/>
                    <a:gd name="connsiteY9" fmla="*/ 6232 h 141007"/>
                    <a:gd name="connsiteX10" fmla="*/ 127215 w 140990"/>
                    <a:gd name="connsiteY10" fmla="*/ 28777 h 141007"/>
                    <a:gd name="connsiteX11" fmla="*/ 28778 w 140990"/>
                    <a:gd name="connsiteY11" fmla="*/ 127215 h 141007"/>
                    <a:gd name="connsiteX12" fmla="*/ 21285 w 140990"/>
                    <a:gd name="connsiteY12" fmla="*/ 130320 h 141007"/>
                    <a:gd name="connsiteX13" fmla="*/ 13792 w 140990"/>
                    <a:gd name="connsiteY13" fmla="*/ 127215 h 141007"/>
                    <a:gd name="connsiteX14" fmla="*/ 10688 w 140990"/>
                    <a:gd name="connsiteY14" fmla="*/ 119722 h 141007"/>
                    <a:gd name="connsiteX15" fmla="*/ 13792 w 140990"/>
                    <a:gd name="connsiteY15" fmla="*/ 112230 h 141007"/>
                    <a:gd name="connsiteX16" fmla="*/ 112230 w 140990"/>
                    <a:gd name="connsiteY16" fmla="*/ 13793 h 141007"/>
                    <a:gd name="connsiteX17" fmla="*/ 119722 w 140990"/>
                    <a:gd name="connsiteY17" fmla="*/ 10688 h 141007"/>
                    <a:gd name="connsiteX18" fmla="*/ 127215 w 140990"/>
                    <a:gd name="connsiteY18" fmla="*/ 13793 h 141007"/>
                    <a:gd name="connsiteX19" fmla="*/ 127215 w 140990"/>
                    <a:gd name="connsiteY19" fmla="*/ 28777 h 141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0990" h="141007">
                      <a:moveTo>
                        <a:pt x="134764" y="6232"/>
                      </a:moveTo>
                      <a:cubicBezTo>
                        <a:pt x="130747" y="2216"/>
                        <a:pt x="125403" y="0"/>
                        <a:pt x="119722" y="0"/>
                      </a:cubicBezTo>
                      <a:cubicBezTo>
                        <a:pt x="114041" y="0"/>
                        <a:pt x="108698" y="2216"/>
                        <a:pt x="104670" y="6232"/>
                      </a:cubicBezTo>
                      <a:lnTo>
                        <a:pt x="6233" y="104681"/>
                      </a:lnTo>
                      <a:cubicBezTo>
                        <a:pt x="2216" y="108697"/>
                        <a:pt x="0" y="114041"/>
                        <a:pt x="0" y="119722"/>
                      </a:cubicBezTo>
                      <a:cubicBezTo>
                        <a:pt x="0" y="125404"/>
                        <a:pt x="2216" y="130747"/>
                        <a:pt x="6233" y="134764"/>
                      </a:cubicBezTo>
                      <a:cubicBezTo>
                        <a:pt x="10249" y="138791"/>
                        <a:pt x="15604" y="141007"/>
                        <a:pt x="21285" y="141007"/>
                      </a:cubicBezTo>
                      <a:cubicBezTo>
                        <a:pt x="26966" y="141007"/>
                        <a:pt x="32310" y="138791"/>
                        <a:pt x="36326" y="134764"/>
                      </a:cubicBezTo>
                      <a:lnTo>
                        <a:pt x="134764" y="36326"/>
                      </a:lnTo>
                      <a:cubicBezTo>
                        <a:pt x="143066" y="28035"/>
                        <a:pt x="143066" y="14535"/>
                        <a:pt x="134764" y="6232"/>
                      </a:cubicBezTo>
                      <a:close/>
                      <a:moveTo>
                        <a:pt x="127215" y="28777"/>
                      </a:moveTo>
                      <a:lnTo>
                        <a:pt x="28778" y="127215"/>
                      </a:lnTo>
                      <a:cubicBezTo>
                        <a:pt x="26775" y="129217"/>
                        <a:pt x="24108" y="130320"/>
                        <a:pt x="21285" y="130320"/>
                      </a:cubicBezTo>
                      <a:cubicBezTo>
                        <a:pt x="18450" y="130320"/>
                        <a:pt x="15795" y="129217"/>
                        <a:pt x="13792" y="127215"/>
                      </a:cubicBezTo>
                      <a:cubicBezTo>
                        <a:pt x="11790" y="125212"/>
                        <a:pt x="10688" y="122557"/>
                        <a:pt x="10688" y="119722"/>
                      </a:cubicBezTo>
                      <a:cubicBezTo>
                        <a:pt x="10688" y="116887"/>
                        <a:pt x="11790" y="114232"/>
                        <a:pt x="13792" y="112230"/>
                      </a:cubicBezTo>
                      <a:lnTo>
                        <a:pt x="112230" y="13793"/>
                      </a:lnTo>
                      <a:cubicBezTo>
                        <a:pt x="114233" y="11790"/>
                        <a:pt x="116887" y="10688"/>
                        <a:pt x="119722" y="10688"/>
                      </a:cubicBezTo>
                      <a:cubicBezTo>
                        <a:pt x="122557" y="10688"/>
                        <a:pt x="125212" y="11790"/>
                        <a:pt x="127215" y="13793"/>
                      </a:cubicBezTo>
                      <a:cubicBezTo>
                        <a:pt x="131344" y="17921"/>
                        <a:pt x="131344" y="24637"/>
                        <a:pt x="127215" y="28777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DF6E60F6-15E5-4488-BA32-8690B114C2B1}"/>
                    </a:ext>
                  </a:extLst>
                </p:cNvPr>
                <p:cNvSpPr/>
                <p:nvPr/>
              </p:nvSpPr>
              <p:spPr>
                <a:xfrm>
                  <a:off x="8758638" y="1269404"/>
                  <a:ext cx="57307" cy="57318"/>
                </a:xfrm>
                <a:custGeom>
                  <a:avLst/>
                  <a:gdLst>
                    <a:gd name="connsiteX0" fmla="*/ 28653 w 57307"/>
                    <a:gd name="connsiteY0" fmla="*/ 0 h 57318"/>
                    <a:gd name="connsiteX1" fmla="*/ 0 w 57307"/>
                    <a:gd name="connsiteY1" fmla="*/ 28665 h 57318"/>
                    <a:gd name="connsiteX2" fmla="*/ 28653 w 57307"/>
                    <a:gd name="connsiteY2" fmla="*/ 57319 h 57318"/>
                    <a:gd name="connsiteX3" fmla="*/ 57307 w 57307"/>
                    <a:gd name="connsiteY3" fmla="*/ 28665 h 57318"/>
                    <a:gd name="connsiteX4" fmla="*/ 28653 w 57307"/>
                    <a:gd name="connsiteY4" fmla="*/ 0 h 57318"/>
                    <a:gd name="connsiteX5" fmla="*/ 28653 w 57307"/>
                    <a:gd name="connsiteY5" fmla="*/ 46631 h 57318"/>
                    <a:gd name="connsiteX6" fmla="*/ 10676 w 57307"/>
                    <a:gd name="connsiteY6" fmla="*/ 28665 h 57318"/>
                    <a:gd name="connsiteX7" fmla="*/ 28653 w 57307"/>
                    <a:gd name="connsiteY7" fmla="*/ 10688 h 57318"/>
                    <a:gd name="connsiteX8" fmla="*/ 46631 w 57307"/>
                    <a:gd name="connsiteY8" fmla="*/ 28665 h 57318"/>
                    <a:gd name="connsiteX9" fmla="*/ 28653 w 57307"/>
                    <a:gd name="connsiteY9" fmla="*/ 46631 h 5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07" h="57318">
                      <a:moveTo>
                        <a:pt x="28653" y="0"/>
                      </a:moveTo>
                      <a:cubicBezTo>
                        <a:pt x="12859" y="0"/>
                        <a:pt x="0" y="12859"/>
                        <a:pt x="0" y="28665"/>
                      </a:cubicBezTo>
                      <a:cubicBezTo>
                        <a:pt x="0" y="44460"/>
                        <a:pt x="12859" y="57319"/>
                        <a:pt x="28653" y="57319"/>
                      </a:cubicBezTo>
                      <a:cubicBezTo>
                        <a:pt x="44460" y="57319"/>
                        <a:pt x="57307" y="44460"/>
                        <a:pt x="57307" y="28665"/>
                      </a:cubicBezTo>
                      <a:cubicBezTo>
                        <a:pt x="57307" y="12859"/>
                        <a:pt x="44460" y="0"/>
                        <a:pt x="28653" y="0"/>
                      </a:cubicBezTo>
                      <a:close/>
                      <a:moveTo>
                        <a:pt x="28653" y="46631"/>
                      </a:moveTo>
                      <a:cubicBezTo>
                        <a:pt x="18743" y="46631"/>
                        <a:pt x="10676" y="38576"/>
                        <a:pt x="10676" y="28665"/>
                      </a:cubicBezTo>
                      <a:cubicBezTo>
                        <a:pt x="10676" y="18754"/>
                        <a:pt x="18743" y="10688"/>
                        <a:pt x="28653" y="10688"/>
                      </a:cubicBezTo>
                      <a:cubicBezTo>
                        <a:pt x="38565" y="10688"/>
                        <a:pt x="46631" y="18754"/>
                        <a:pt x="46631" y="28665"/>
                      </a:cubicBezTo>
                      <a:cubicBezTo>
                        <a:pt x="46631" y="38576"/>
                        <a:pt x="38565" y="46631"/>
                        <a:pt x="28653" y="46631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D385E4-CA7F-49EC-A5FF-6CA4E2A008D3}"/>
              </a:ext>
            </a:extLst>
          </p:cNvPr>
          <p:cNvSpPr txBox="1"/>
          <p:nvPr/>
        </p:nvSpPr>
        <p:spPr>
          <a:xfrm>
            <a:off x="815395" y="207373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R E C E I T A   x   C U S T O S   x   M A R G E M 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3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Espaço Reservado para Conteúdo 4">
            <a:extLst>
              <a:ext uri="{FF2B5EF4-FFF2-40B4-BE49-F238E27FC236}">
                <a16:creationId xmlns:a16="http://schemas.microsoft.com/office/drawing/2014/main" id="{3276DBC0-9E56-4D77-830E-0BBCD744EAB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4E643CC-E20F-4DFC-AD65-B2DDCF2BCD00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3082C63-3C0B-45BD-8903-35C8FA415732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Espaço Reservado para Conteúdo 4">
            <a:extLst>
              <a:ext uri="{FF2B5EF4-FFF2-40B4-BE49-F238E27FC236}">
                <a16:creationId xmlns:a16="http://schemas.microsoft.com/office/drawing/2014/main" id="{C2174296-7055-44B8-8011-CF35D62C87B9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E54602E-684B-44E1-BDA5-9F48617C15C7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F8EB288-01F8-43F1-9E0B-D112675812DD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Espaço Reservado para Conteúdo 4">
            <a:extLst>
              <a:ext uri="{FF2B5EF4-FFF2-40B4-BE49-F238E27FC236}">
                <a16:creationId xmlns:a16="http://schemas.microsoft.com/office/drawing/2014/main" id="{450C7184-A388-452E-B181-59397AD4FEC3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D5E6FCC-19E9-4AFC-AA07-8B8758EEDD5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Espaço Reservado para Conteúdo 4">
              <a:extLst>
                <a:ext uri="{FF2B5EF4-FFF2-40B4-BE49-F238E27FC236}">
                  <a16:creationId xmlns:a16="http://schemas.microsoft.com/office/drawing/2014/main" id="{089E4975-42CF-4D23-BA88-57DCB73AE31C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AE7B038-03BE-476E-996A-68B0623C586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23AE285-FC88-4E6B-B3F3-B88F59CD4CA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Espaço Reservado para Conteúdo 4">
            <a:extLst>
              <a:ext uri="{FF2B5EF4-FFF2-40B4-BE49-F238E27FC236}">
                <a16:creationId xmlns:a16="http://schemas.microsoft.com/office/drawing/2014/main" id="{71DF984A-6A2D-4442-BA3A-66EB32CFB42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F33DDEF-A36D-41CD-B947-7D1BD970DBF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17D372D-5B46-4378-865D-E7AAF67FED81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Espaço Reservado para Conteúdo 4">
            <a:extLst>
              <a:ext uri="{FF2B5EF4-FFF2-40B4-BE49-F238E27FC236}">
                <a16:creationId xmlns:a16="http://schemas.microsoft.com/office/drawing/2014/main" id="{92AF10F4-7E53-4A75-8CFD-8DE3A1D0AE61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56A4D47-AE0B-44D3-B2DC-A3B6790289B5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Espaço Reservado para Conteúdo 4">
              <a:extLst>
                <a:ext uri="{FF2B5EF4-FFF2-40B4-BE49-F238E27FC236}">
                  <a16:creationId xmlns:a16="http://schemas.microsoft.com/office/drawing/2014/main" id="{63B0AFAE-1315-48C2-81F0-C38FA1EADE46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solidFill>
              <a:srgbClr val="1E32C8"/>
            </a:solidFill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F28B811-27D7-4D96-B3B7-205B15E7E8C8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43E1870A-8182-40F5-9CFF-88B8B59C5D3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93A0F81-8346-44BA-AF84-079AB8DEADD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rgbClr val="1E32C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A163267-B8F8-4985-872D-9157495CACF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8" name="Forma Livre: Forma 52">
              <a:extLst>
                <a:ext uri="{FF2B5EF4-FFF2-40B4-BE49-F238E27FC236}">
                  <a16:creationId xmlns:a16="http://schemas.microsoft.com/office/drawing/2014/main" id="{FDED8551-1536-4AC7-96B4-02540812F3FB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4">
              <a:extLst>
                <a:ext uri="{FF2B5EF4-FFF2-40B4-BE49-F238E27FC236}">
                  <a16:creationId xmlns:a16="http://schemas.microsoft.com/office/drawing/2014/main" id="{572E0407-F9FB-4E48-B51C-964F35483899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AEDE38D-7E0E-48F0-9409-AC74F73B4DAD}"/>
              </a:ext>
            </a:extLst>
          </p:cNvPr>
          <p:cNvSpPr txBox="1"/>
          <p:nvPr/>
        </p:nvSpPr>
        <p:spPr>
          <a:xfrm>
            <a:off x="815395" y="207373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F L U X O   D E   C A I X A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pic>
        <p:nvPicPr>
          <p:cNvPr id="47" name="Imagem 46" descr="Texto, Logotipo&#10;&#10;Descrição gerada automaticamente">
            <a:extLst>
              <a:ext uri="{FF2B5EF4-FFF2-40B4-BE49-F238E27FC236}">
                <a16:creationId xmlns:a16="http://schemas.microsoft.com/office/drawing/2014/main" id="{0D6E6CAD-0F90-468C-80DC-E2E765DE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907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6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5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4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Espaço Reservado para Conteúdo 4">
            <a:extLst>
              <a:ext uri="{FF2B5EF4-FFF2-40B4-BE49-F238E27FC236}">
                <a16:creationId xmlns:a16="http://schemas.microsoft.com/office/drawing/2014/main" id="{D49245E6-6C54-4CED-8634-0A107928EE7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9FC9A80C-6EAE-41E3-8166-7026CB6BFB5E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1F4A9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4593B2F-0192-4350-A999-AFC2DE80CC3B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Espaço Reservado para Conteúdo 4">
            <a:extLst>
              <a:ext uri="{FF2B5EF4-FFF2-40B4-BE49-F238E27FC236}">
                <a16:creationId xmlns:a16="http://schemas.microsoft.com/office/drawing/2014/main" id="{124748E8-E05E-4885-9351-44790F6F62E3}"/>
              </a:ext>
            </a:extLst>
          </p:cNvPr>
          <p:cNvGrpSpPr/>
          <p:nvPr/>
        </p:nvGrpSpPr>
        <p:grpSpPr>
          <a:xfrm>
            <a:off x="3274075" y="1087818"/>
            <a:ext cx="365759" cy="365759"/>
            <a:chOff x="3274075" y="1087818"/>
            <a:chExt cx="365759" cy="36575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7D0AC09F-D1AA-4D84-83FF-BF80ECDA2DFD}"/>
                </a:ext>
              </a:extLst>
            </p:cNvPr>
            <p:cNvSpPr/>
            <p:nvPr/>
          </p:nvSpPr>
          <p:spPr>
            <a:xfrm>
              <a:off x="3274075" y="1087818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F1963A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F2B28B4-1E5C-4E8F-8B6F-BF08012F49C2}"/>
                </a:ext>
              </a:extLst>
            </p:cNvPr>
            <p:cNvSpPr/>
            <p:nvPr/>
          </p:nvSpPr>
          <p:spPr>
            <a:xfrm>
              <a:off x="3380759" y="1194502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rgbClr val="F1963A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Espaço Reservado para Conteúdo 4">
            <a:extLst>
              <a:ext uri="{FF2B5EF4-FFF2-40B4-BE49-F238E27FC236}">
                <a16:creationId xmlns:a16="http://schemas.microsoft.com/office/drawing/2014/main" id="{77DDA937-43D4-4B46-99E1-3B9BA0D5DA00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CE809FC-DA38-49B2-8989-8F61C17B6059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06549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Espaço Reservado para Conteúdo 4">
              <a:extLst>
                <a:ext uri="{FF2B5EF4-FFF2-40B4-BE49-F238E27FC236}">
                  <a16:creationId xmlns:a16="http://schemas.microsoft.com/office/drawing/2014/main" id="{1DE8FB0F-F1F9-47C0-8E79-96566523F9EE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solidFill>
              <a:srgbClr val="F06549"/>
            </a:solidFill>
          </p:grpSpPr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DB4319CD-95C4-4CB4-82DF-43EFC8FF25DB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F96E3C1-7473-4396-966A-9DE6294D9ACC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rgbClr val="F0654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Espaço Reservado para Conteúdo 4">
            <a:extLst>
              <a:ext uri="{FF2B5EF4-FFF2-40B4-BE49-F238E27FC236}">
                <a16:creationId xmlns:a16="http://schemas.microsoft.com/office/drawing/2014/main" id="{7A8224F1-72F4-47A7-BE57-1579D995A99B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F33A465-EEC9-4F49-8AEA-37A6EEAE8CF8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1E32C8">
                <a:alpha val="15000"/>
              </a:srgbClr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67ECF15F-4F7B-4561-9C1C-28F274CDFCBA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rgbClr val="1E32C8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Agrupar 50">
            <a:extLst>
              <a:ext uri="{FF2B5EF4-FFF2-40B4-BE49-F238E27FC236}">
                <a16:creationId xmlns:a16="http://schemas.microsoft.com/office/drawing/2014/main" id="{98FFCE27-3F71-4DEA-9565-F0242E1D0F9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7" name="Forma Livre: Forma 52">
              <a:extLst>
                <a:ext uri="{FF2B5EF4-FFF2-40B4-BE49-F238E27FC236}">
                  <a16:creationId xmlns:a16="http://schemas.microsoft.com/office/drawing/2014/main" id="{D85BDFB4-CFF0-4317-B9B7-5B5DF73709D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4">
              <a:extLst>
                <a:ext uri="{FF2B5EF4-FFF2-40B4-BE49-F238E27FC236}">
                  <a16:creationId xmlns:a16="http://schemas.microsoft.com/office/drawing/2014/main" id="{15623838-371E-4B29-BCBA-53A00568B40E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33A6BAC-DBBA-4383-B40C-F2B4B714C869}"/>
              </a:ext>
            </a:extLst>
          </p:cNvPr>
          <p:cNvSpPr txBox="1"/>
          <p:nvPr/>
        </p:nvSpPr>
        <p:spPr>
          <a:xfrm>
            <a:off x="815395" y="207373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S I M U L A D O R   F I N A N C E I R O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354017-F423-4334-A47D-3E0B0CF20ADD}"/>
              </a:ext>
            </a:extLst>
          </p:cNvPr>
          <p:cNvSpPr txBox="1"/>
          <p:nvPr/>
        </p:nvSpPr>
        <p:spPr>
          <a:xfrm>
            <a:off x="5351996" y="2511520"/>
            <a:ext cx="209759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W H A T</a:t>
            </a:r>
          </a:p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I F ?</a:t>
            </a:r>
            <a:endParaRPr lang="pt-BR" sz="3200" dirty="0">
              <a:latin typeface="DIN Mittelschrift Std" panose="020B0603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BC2432-D397-41A9-AC1F-485B4021CBE5}"/>
              </a:ext>
            </a:extLst>
          </p:cNvPr>
          <p:cNvSpPr txBox="1"/>
          <p:nvPr/>
        </p:nvSpPr>
        <p:spPr>
          <a:xfrm>
            <a:off x="1102301" y="2102327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A   Q T D E   V E N D I D A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FB0961F-DE2F-4564-A40E-B3DCA11D113B}"/>
              </a:ext>
            </a:extLst>
          </p:cNvPr>
          <p:cNvSpPr txBox="1"/>
          <p:nvPr/>
        </p:nvSpPr>
        <p:spPr>
          <a:xfrm>
            <a:off x="3288837" y="2102327"/>
            <a:ext cx="204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O   P R E Ç O   U N I T Á R I O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8748DA1-18CD-42DD-9D4E-8505F3207888}"/>
              </a:ext>
            </a:extLst>
          </p:cNvPr>
          <p:cNvSpPr txBox="1"/>
          <p:nvPr/>
        </p:nvSpPr>
        <p:spPr>
          <a:xfrm>
            <a:off x="7484039" y="2102327"/>
            <a:ext cx="203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O   C U S T O   U N I T Á R I O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E0D790-BBBE-4CA4-9EA7-C675DA6E3E00}"/>
              </a:ext>
            </a:extLst>
          </p:cNvPr>
          <p:cNvSpPr txBox="1"/>
          <p:nvPr/>
        </p:nvSpPr>
        <p:spPr>
          <a:xfrm>
            <a:off x="10015603" y="2102327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AS   D E S P E S AS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pic>
        <p:nvPicPr>
          <p:cNvPr id="59" name="Imagem 58" descr="Texto, Logotipo&#10;&#10;Descrição gerada automaticamente">
            <a:extLst>
              <a:ext uri="{FF2B5EF4-FFF2-40B4-BE49-F238E27FC236}">
                <a16:creationId xmlns:a16="http://schemas.microsoft.com/office/drawing/2014/main" id="{C68C484D-4A53-427D-AF9A-80DA1A0F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Imagem 56" descr="Texto, Logotipo&#10;&#10;Descrição gerada automaticamente">
            <a:extLst>
              <a:ext uri="{FF2B5EF4-FFF2-40B4-BE49-F238E27FC236}">
                <a16:creationId xmlns:a16="http://schemas.microsoft.com/office/drawing/2014/main" id="{6BA27BA2-0221-4CDE-8085-1DB120F0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1" y="127827"/>
            <a:ext cx="1228725" cy="5059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7592DE-10E4-4B71-BCF4-4F3285CA0D42}"/>
              </a:ext>
            </a:extLst>
          </p:cNvPr>
          <p:cNvGrpSpPr/>
          <p:nvPr/>
        </p:nvGrpSpPr>
        <p:grpSpPr>
          <a:xfrm>
            <a:off x="833047" y="753299"/>
            <a:ext cx="3551473" cy="978748"/>
            <a:chOff x="833047" y="753299"/>
            <a:chExt cx="3551473" cy="97874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EBFF656-EC00-4582-BD50-7A2CF7F04CE2}"/>
                </a:ext>
              </a:extLst>
            </p:cNvPr>
            <p:cNvSpPr/>
            <p:nvPr/>
          </p:nvSpPr>
          <p:spPr>
            <a:xfrm>
              <a:off x="833047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1F489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áfico 6">
              <a:extLst>
                <a:ext uri="{FF2B5EF4-FFF2-40B4-BE49-F238E27FC236}">
                  <a16:creationId xmlns:a16="http://schemas.microsoft.com/office/drawing/2014/main" id="{05BD7B18-0286-47DC-9715-9687772B2070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599C19F-38B7-46E3-98A8-0221824DAD45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1F4A99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A83493B2-E297-4110-83B7-016AA3C01F4D}"/>
                  </a:ext>
                </a:extLst>
              </p:cNvPr>
              <p:cNvSpPr/>
              <p:nvPr/>
            </p:nvSpPr>
            <p:spPr>
              <a:xfrm>
                <a:off x="1102740" y="1173509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solidFill>
                <a:srgbClr val="1F4A9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11ECD7-C5C8-4B16-8390-8E6D66D49C89}"/>
              </a:ext>
            </a:extLst>
          </p:cNvPr>
          <p:cNvGrpSpPr/>
          <p:nvPr/>
        </p:nvGrpSpPr>
        <p:grpSpPr>
          <a:xfrm>
            <a:off x="4625059" y="753299"/>
            <a:ext cx="3551473" cy="978748"/>
            <a:chOff x="4625059" y="753299"/>
            <a:chExt cx="3551473" cy="978748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14D1919-C578-444E-B752-740AFB068790}"/>
                </a:ext>
              </a:extLst>
            </p:cNvPr>
            <p:cNvSpPr/>
            <p:nvPr/>
          </p:nvSpPr>
          <p:spPr>
            <a:xfrm>
              <a:off x="4625059" y="753299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098559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32D1F1C-646D-4862-AD33-05A884EC7DCF}"/>
                </a:ext>
              </a:extLst>
            </p:cNvPr>
            <p:cNvGrpSpPr/>
            <p:nvPr/>
          </p:nvGrpSpPr>
          <p:grpSpPr>
            <a:xfrm>
              <a:off x="4774641" y="1066815"/>
              <a:ext cx="365760" cy="365759"/>
              <a:chOff x="4774641" y="1066815"/>
              <a:chExt cx="365760" cy="365759"/>
            </a:xfrm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75E8E036-54BE-4792-A91B-F34D64C31CA8}"/>
                  </a:ext>
                </a:extLst>
              </p:cNvPr>
              <p:cNvSpPr/>
              <p:nvPr/>
            </p:nvSpPr>
            <p:spPr>
              <a:xfrm>
                <a:off x="4774641" y="1066815"/>
                <a:ext cx="365760" cy="365759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7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0ECC88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3B083BF9-9DFC-44B0-AA50-0EE447F70942}"/>
                  </a:ext>
                </a:extLst>
              </p:cNvPr>
              <p:cNvSpPr/>
              <p:nvPr/>
            </p:nvSpPr>
            <p:spPr>
              <a:xfrm>
                <a:off x="4881319" y="1177908"/>
                <a:ext cx="152398" cy="143572"/>
              </a:xfrm>
              <a:custGeom>
                <a:avLst/>
                <a:gdLst>
                  <a:gd name="connsiteX0" fmla="*/ 81310 w 152398"/>
                  <a:gd name="connsiteY0" fmla="*/ 79492 h 143572"/>
                  <a:gd name="connsiteX1" fmla="*/ 146807 w 152398"/>
                  <a:gd name="connsiteY1" fmla="*/ 79492 h 143572"/>
                  <a:gd name="connsiteX2" fmla="*/ 147584 w 152398"/>
                  <a:gd name="connsiteY2" fmla="*/ 79549 h 143572"/>
                  <a:gd name="connsiteX3" fmla="*/ 150992 w 152398"/>
                  <a:gd name="connsiteY3" fmla="*/ 81371 h 143572"/>
                  <a:gd name="connsiteX4" fmla="*/ 152398 w 152398"/>
                  <a:gd name="connsiteY4" fmla="*/ 84960 h 143572"/>
                  <a:gd name="connsiteX5" fmla="*/ 152353 w 152398"/>
                  <a:gd name="connsiteY5" fmla="*/ 85691 h 143572"/>
                  <a:gd name="connsiteX6" fmla="*/ 145480 w 152398"/>
                  <a:gd name="connsiteY6" fmla="*/ 107179 h 143572"/>
                  <a:gd name="connsiteX7" fmla="*/ 131822 w 152398"/>
                  <a:gd name="connsiteY7" fmla="*/ 125246 h 143572"/>
                  <a:gd name="connsiteX8" fmla="*/ 130124 w 152398"/>
                  <a:gd name="connsiteY8" fmla="*/ 126315 h 143572"/>
                  <a:gd name="connsiteX9" fmla="*/ 128132 w 152398"/>
                  <a:gd name="connsiteY9" fmla="*/ 126686 h 143572"/>
                  <a:gd name="connsiteX10" fmla="*/ 125972 w 152398"/>
                  <a:gd name="connsiteY10" fmla="*/ 126259 h 143572"/>
                  <a:gd name="connsiteX11" fmla="*/ 124127 w 152398"/>
                  <a:gd name="connsiteY11" fmla="*/ 125033 h 143572"/>
                  <a:gd name="connsiteX12" fmla="*/ 78587 w 152398"/>
                  <a:gd name="connsiteY12" fmla="*/ 79492 h 143572"/>
                  <a:gd name="connsiteX13" fmla="*/ 81310 w 152398"/>
                  <a:gd name="connsiteY13" fmla="*/ 79492 h 143572"/>
                  <a:gd name="connsiteX14" fmla="*/ 140068 w 152398"/>
                  <a:gd name="connsiteY14" fmla="*/ 90574 h 143572"/>
                  <a:gd name="connsiteX15" fmla="*/ 105351 w 152398"/>
                  <a:gd name="connsiteY15" fmla="*/ 90574 h 143572"/>
                  <a:gd name="connsiteX16" fmla="*/ 128008 w 152398"/>
                  <a:gd name="connsiteY16" fmla="*/ 113242 h 143572"/>
                  <a:gd name="connsiteX17" fmla="*/ 135411 w 152398"/>
                  <a:gd name="connsiteY17" fmla="*/ 102476 h 143572"/>
                  <a:gd name="connsiteX18" fmla="*/ 140068 w 152398"/>
                  <a:gd name="connsiteY18" fmla="*/ 90574 h 143572"/>
                  <a:gd name="connsiteX19" fmla="*/ 64075 w 152398"/>
                  <a:gd name="connsiteY19" fmla="*/ 15120 h 143572"/>
                  <a:gd name="connsiteX20" fmla="*/ 64075 w 152398"/>
                  <a:gd name="connsiteY20" fmla="*/ 80156 h 143572"/>
                  <a:gd name="connsiteX21" fmla="*/ 106768 w 152398"/>
                  <a:gd name="connsiteY21" fmla="*/ 122850 h 143572"/>
                  <a:gd name="connsiteX22" fmla="*/ 107387 w 152398"/>
                  <a:gd name="connsiteY22" fmla="*/ 123581 h 143572"/>
                  <a:gd name="connsiteX23" fmla="*/ 108411 w 152398"/>
                  <a:gd name="connsiteY23" fmla="*/ 127192 h 143572"/>
                  <a:gd name="connsiteX24" fmla="*/ 106869 w 152398"/>
                  <a:gd name="connsiteY24" fmla="*/ 130635 h 143572"/>
                  <a:gd name="connsiteX25" fmla="*/ 106195 w 152398"/>
                  <a:gd name="connsiteY25" fmla="*/ 131209 h 143572"/>
                  <a:gd name="connsiteX26" fmla="*/ 88138 w 152398"/>
                  <a:gd name="connsiteY26" fmla="*/ 140287 h 143572"/>
                  <a:gd name="connsiteX27" fmla="*/ 68214 w 152398"/>
                  <a:gd name="connsiteY27" fmla="*/ 143561 h 143572"/>
                  <a:gd name="connsiteX28" fmla="*/ 67405 w 152398"/>
                  <a:gd name="connsiteY28" fmla="*/ 143573 h 143572"/>
                  <a:gd name="connsiteX29" fmla="*/ 20784 w 152398"/>
                  <a:gd name="connsiteY29" fmla="*/ 124425 h 143572"/>
                  <a:gd name="connsiteX30" fmla="*/ 39 w 152398"/>
                  <a:gd name="connsiteY30" fmla="*/ 78547 h 143572"/>
                  <a:gd name="connsiteX31" fmla="*/ 15688 w 152398"/>
                  <a:gd name="connsiteY31" fmla="*/ 33030 h 143572"/>
                  <a:gd name="connsiteX32" fmla="*/ 57876 w 152398"/>
                  <a:gd name="connsiteY32" fmla="*/ 9574 h 143572"/>
                  <a:gd name="connsiteX33" fmla="*/ 58607 w 152398"/>
                  <a:gd name="connsiteY33" fmla="*/ 9529 h 143572"/>
                  <a:gd name="connsiteX34" fmla="*/ 62466 w 152398"/>
                  <a:gd name="connsiteY34" fmla="*/ 11194 h 143572"/>
                  <a:gd name="connsiteX35" fmla="*/ 64075 w 152398"/>
                  <a:gd name="connsiteY35" fmla="*/ 15120 h 143572"/>
                  <a:gd name="connsiteX36" fmla="*/ 67405 w 152398"/>
                  <a:gd name="connsiteY36" fmla="*/ 132491 h 143572"/>
                  <a:gd name="connsiteX37" fmla="*/ 68079 w 152398"/>
                  <a:gd name="connsiteY37" fmla="*/ 132480 h 143572"/>
                  <a:gd name="connsiteX38" fmla="*/ 82187 w 152398"/>
                  <a:gd name="connsiteY38" fmla="*/ 130511 h 143572"/>
                  <a:gd name="connsiteX39" fmla="*/ 94011 w 152398"/>
                  <a:gd name="connsiteY39" fmla="*/ 125764 h 143572"/>
                  <a:gd name="connsiteX40" fmla="*/ 52993 w 152398"/>
                  <a:gd name="connsiteY40" fmla="*/ 84735 h 143572"/>
                  <a:gd name="connsiteX41" fmla="*/ 52993 w 152398"/>
                  <a:gd name="connsiteY41" fmla="*/ 21836 h 143572"/>
                  <a:gd name="connsiteX42" fmla="*/ 22596 w 152398"/>
                  <a:gd name="connsiteY42" fmla="*/ 42075 h 143572"/>
                  <a:gd name="connsiteX43" fmla="*/ 11110 w 152398"/>
                  <a:gd name="connsiteY43" fmla="*/ 78176 h 143572"/>
                  <a:gd name="connsiteX44" fmla="*/ 28570 w 152398"/>
                  <a:gd name="connsiteY44" fmla="*/ 116359 h 143572"/>
                  <a:gd name="connsiteX45" fmla="*/ 67405 w 152398"/>
                  <a:gd name="connsiteY45" fmla="*/ 132491 h 143572"/>
                  <a:gd name="connsiteX46" fmla="*/ 123947 w 152398"/>
                  <a:gd name="connsiteY46" fmla="*/ 19631 h 143572"/>
                  <a:gd name="connsiteX47" fmla="*/ 143556 w 152398"/>
                  <a:gd name="connsiteY47" fmla="*/ 62662 h 143572"/>
                  <a:gd name="connsiteX48" fmla="*/ 143567 w 152398"/>
                  <a:gd name="connsiteY48" fmla="*/ 63023 h 143572"/>
                  <a:gd name="connsiteX49" fmla="*/ 142015 w 152398"/>
                  <a:gd name="connsiteY49" fmla="*/ 66769 h 143572"/>
                  <a:gd name="connsiteX50" fmla="*/ 138347 w 152398"/>
                  <a:gd name="connsiteY50" fmla="*/ 68479 h 143572"/>
                  <a:gd name="connsiteX51" fmla="*/ 75077 w 152398"/>
                  <a:gd name="connsiteY51" fmla="*/ 68501 h 143572"/>
                  <a:gd name="connsiteX52" fmla="*/ 75077 w 152398"/>
                  <a:gd name="connsiteY52" fmla="*/ 5602 h 143572"/>
                  <a:gd name="connsiteX53" fmla="*/ 76674 w 152398"/>
                  <a:gd name="connsiteY53" fmla="*/ 1676 h 143572"/>
                  <a:gd name="connsiteX54" fmla="*/ 80556 w 152398"/>
                  <a:gd name="connsiteY54" fmla="*/ 0 h 143572"/>
                  <a:gd name="connsiteX55" fmla="*/ 80916 w 152398"/>
                  <a:gd name="connsiteY55" fmla="*/ 11 h 143572"/>
                  <a:gd name="connsiteX56" fmla="*/ 123947 w 152398"/>
                  <a:gd name="connsiteY56" fmla="*/ 19631 h 143572"/>
                  <a:gd name="connsiteX57" fmla="*/ 86158 w 152398"/>
                  <a:gd name="connsiteY57" fmla="*/ 11813 h 143572"/>
                  <a:gd name="connsiteX58" fmla="*/ 86158 w 152398"/>
                  <a:gd name="connsiteY58" fmla="*/ 57409 h 143572"/>
                  <a:gd name="connsiteX59" fmla="*/ 131766 w 152398"/>
                  <a:gd name="connsiteY59" fmla="*/ 57409 h 143572"/>
                  <a:gd name="connsiteX60" fmla="*/ 116072 w 152398"/>
                  <a:gd name="connsiteY60" fmla="*/ 27495 h 143572"/>
                  <a:gd name="connsiteX61" fmla="*/ 86158 w 152398"/>
                  <a:gd name="connsiteY61" fmla="*/ 11813 h 14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52398" h="143572">
                    <a:moveTo>
                      <a:pt x="81310" y="79492"/>
                    </a:moveTo>
                    <a:lnTo>
                      <a:pt x="146807" y="79492"/>
                    </a:lnTo>
                    <a:lnTo>
                      <a:pt x="147584" y="79549"/>
                    </a:lnTo>
                    <a:cubicBezTo>
                      <a:pt x="148933" y="79740"/>
                      <a:pt x="150137" y="80415"/>
                      <a:pt x="150992" y="81371"/>
                    </a:cubicBezTo>
                    <a:cubicBezTo>
                      <a:pt x="151858" y="82339"/>
                      <a:pt x="152398" y="83599"/>
                      <a:pt x="152398" y="84960"/>
                    </a:cubicBezTo>
                    <a:lnTo>
                      <a:pt x="152353" y="85691"/>
                    </a:lnTo>
                    <a:cubicBezTo>
                      <a:pt x="151273" y="93341"/>
                      <a:pt x="148900" y="100586"/>
                      <a:pt x="145480" y="107179"/>
                    </a:cubicBezTo>
                    <a:cubicBezTo>
                      <a:pt x="141970" y="113951"/>
                      <a:pt x="137334" y="120060"/>
                      <a:pt x="131822" y="125246"/>
                    </a:cubicBezTo>
                    <a:cubicBezTo>
                      <a:pt x="131316" y="125719"/>
                      <a:pt x="130731" y="126079"/>
                      <a:pt x="130124" y="126315"/>
                    </a:cubicBezTo>
                    <a:cubicBezTo>
                      <a:pt x="129482" y="126563"/>
                      <a:pt x="128807" y="126686"/>
                      <a:pt x="128132" y="126686"/>
                    </a:cubicBezTo>
                    <a:cubicBezTo>
                      <a:pt x="127390" y="126686"/>
                      <a:pt x="126647" y="126540"/>
                      <a:pt x="125972" y="126259"/>
                    </a:cubicBezTo>
                    <a:cubicBezTo>
                      <a:pt x="125286" y="125977"/>
                      <a:pt x="124656" y="125550"/>
                      <a:pt x="124127" y="125033"/>
                    </a:cubicBezTo>
                    <a:lnTo>
                      <a:pt x="78587" y="79492"/>
                    </a:lnTo>
                    <a:lnTo>
                      <a:pt x="81310" y="79492"/>
                    </a:lnTo>
                    <a:close/>
                    <a:moveTo>
                      <a:pt x="140068" y="90574"/>
                    </a:moveTo>
                    <a:lnTo>
                      <a:pt x="105351" y="90574"/>
                    </a:lnTo>
                    <a:lnTo>
                      <a:pt x="128008" y="113242"/>
                    </a:lnTo>
                    <a:cubicBezTo>
                      <a:pt x="130900" y="109946"/>
                      <a:pt x="133386" y="106324"/>
                      <a:pt x="135411" y="102476"/>
                    </a:cubicBezTo>
                    <a:cubicBezTo>
                      <a:pt x="137402" y="98719"/>
                      <a:pt x="138977" y="94714"/>
                      <a:pt x="140068" y="90574"/>
                    </a:cubicBezTo>
                    <a:close/>
                    <a:moveTo>
                      <a:pt x="64075" y="15120"/>
                    </a:moveTo>
                    <a:lnTo>
                      <a:pt x="64075" y="80156"/>
                    </a:lnTo>
                    <a:lnTo>
                      <a:pt x="106768" y="122850"/>
                    </a:lnTo>
                    <a:cubicBezTo>
                      <a:pt x="106993" y="123075"/>
                      <a:pt x="107207" y="123322"/>
                      <a:pt x="107387" y="123581"/>
                    </a:cubicBezTo>
                    <a:cubicBezTo>
                      <a:pt x="108141" y="124650"/>
                      <a:pt x="108490" y="125944"/>
                      <a:pt x="108411" y="127192"/>
                    </a:cubicBezTo>
                    <a:cubicBezTo>
                      <a:pt x="108332" y="128452"/>
                      <a:pt x="107803" y="129690"/>
                      <a:pt x="106869" y="130635"/>
                    </a:cubicBezTo>
                    <a:lnTo>
                      <a:pt x="106195" y="131209"/>
                    </a:lnTo>
                    <a:cubicBezTo>
                      <a:pt x="100716" y="135090"/>
                      <a:pt x="94641" y="138172"/>
                      <a:pt x="88138" y="140287"/>
                    </a:cubicBezTo>
                    <a:cubicBezTo>
                      <a:pt x="81861" y="142335"/>
                      <a:pt x="75167" y="143482"/>
                      <a:pt x="68214" y="143561"/>
                    </a:cubicBezTo>
                    <a:lnTo>
                      <a:pt x="67405" y="143573"/>
                    </a:lnTo>
                    <a:cubicBezTo>
                      <a:pt x="49573" y="143573"/>
                      <a:pt x="33013" y="136226"/>
                      <a:pt x="20784" y="124425"/>
                    </a:cubicBezTo>
                    <a:cubicBezTo>
                      <a:pt x="8567" y="112635"/>
                      <a:pt x="647" y="96390"/>
                      <a:pt x="39" y="78547"/>
                    </a:cubicBezTo>
                    <a:cubicBezTo>
                      <a:pt x="-546" y="61200"/>
                      <a:pt x="5428" y="45259"/>
                      <a:pt x="15688" y="33030"/>
                    </a:cubicBezTo>
                    <a:cubicBezTo>
                      <a:pt x="26117" y="20587"/>
                      <a:pt x="41001" y="11959"/>
                      <a:pt x="57876" y="9574"/>
                    </a:cubicBezTo>
                    <a:lnTo>
                      <a:pt x="58607" y="9529"/>
                    </a:lnTo>
                    <a:cubicBezTo>
                      <a:pt x="60103" y="9529"/>
                      <a:pt x="61476" y="10170"/>
                      <a:pt x="62466" y="11194"/>
                    </a:cubicBezTo>
                    <a:cubicBezTo>
                      <a:pt x="63456" y="12206"/>
                      <a:pt x="64075" y="13601"/>
                      <a:pt x="64075" y="15120"/>
                    </a:cubicBezTo>
                    <a:close/>
                    <a:moveTo>
                      <a:pt x="67405" y="132491"/>
                    </a:moveTo>
                    <a:lnTo>
                      <a:pt x="68079" y="132480"/>
                    </a:lnTo>
                    <a:cubicBezTo>
                      <a:pt x="72895" y="132424"/>
                      <a:pt x="77631" y="131760"/>
                      <a:pt x="82187" y="130511"/>
                    </a:cubicBezTo>
                    <a:cubicBezTo>
                      <a:pt x="86282" y="129398"/>
                      <a:pt x="90253" y="127800"/>
                      <a:pt x="94011" y="125764"/>
                    </a:cubicBezTo>
                    <a:lnTo>
                      <a:pt x="52993" y="84735"/>
                    </a:lnTo>
                    <a:lnTo>
                      <a:pt x="52993" y="21836"/>
                    </a:lnTo>
                    <a:cubicBezTo>
                      <a:pt x="40596" y="25076"/>
                      <a:pt x="30021" y="32344"/>
                      <a:pt x="22596" y="42075"/>
                    </a:cubicBezTo>
                    <a:cubicBezTo>
                      <a:pt x="14968" y="52076"/>
                      <a:pt x="10659" y="64688"/>
                      <a:pt x="11110" y="78176"/>
                    </a:cubicBezTo>
                    <a:cubicBezTo>
                      <a:pt x="11605" y="92891"/>
                      <a:pt x="18310" y="106459"/>
                      <a:pt x="28570" y="116359"/>
                    </a:cubicBezTo>
                    <a:cubicBezTo>
                      <a:pt x="38829" y="126270"/>
                      <a:pt x="52656" y="132491"/>
                      <a:pt x="67405" y="132491"/>
                    </a:cubicBezTo>
                    <a:close/>
                    <a:moveTo>
                      <a:pt x="123947" y="19631"/>
                    </a:moveTo>
                    <a:cubicBezTo>
                      <a:pt x="135118" y="30803"/>
                      <a:pt x="142397" y="45900"/>
                      <a:pt x="143556" y="62662"/>
                    </a:cubicBezTo>
                    <a:lnTo>
                      <a:pt x="143567" y="63023"/>
                    </a:lnTo>
                    <a:cubicBezTo>
                      <a:pt x="143567" y="64474"/>
                      <a:pt x="142971" y="65790"/>
                      <a:pt x="142015" y="66769"/>
                    </a:cubicBezTo>
                    <a:cubicBezTo>
                      <a:pt x="141081" y="67747"/>
                      <a:pt x="139776" y="68389"/>
                      <a:pt x="138347" y="68479"/>
                    </a:cubicBezTo>
                    <a:lnTo>
                      <a:pt x="75077" y="68501"/>
                    </a:lnTo>
                    <a:lnTo>
                      <a:pt x="75077" y="5602"/>
                    </a:lnTo>
                    <a:cubicBezTo>
                      <a:pt x="75077" y="4095"/>
                      <a:pt x="75696" y="2689"/>
                      <a:pt x="76674" y="1676"/>
                    </a:cubicBezTo>
                    <a:cubicBezTo>
                      <a:pt x="77664" y="652"/>
                      <a:pt x="79048" y="0"/>
                      <a:pt x="80556" y="0"/>
                    </a:cubicBezTo>
                    <a:lnTo>
                      <a:pt x="80916" y="11"/>
                    </a:lnTo>
                    <a:cubicBezTo>
                      <a:pt x="97678" y="1170"/>
                      <a:pt x="112765" y="8449"/>
                      <a:pt x="123947" y="19631"/>
                    </a:cubicBezTo>
                    <a:close/>
                    <a:moveTo>
                      <a:pt x="86158" y="11813"/>
                    </a:moveTo>
                    <a:lnTo>
                      <a:pt x="86158" y="57409"/>
                    </a:lnTo>
                    <a:lnTo>
                      <a:pt x="131766" y="57409"/>
                    </a:lnTo>
                    <a:cubicBezTo>
                      <a:pt x="129696" y="45866"/>
                      <a:pt x="124060" y="35494"/>
                      <a:pt x="116072" y="27495"/>
                    </a:cubicBezTo>
                    <a:cubicBezTo>
                      <a:pt x="108073" y="19507"/>
                      <a:pt x="97712" y="13882"/>
                      <a:pt x="86158" y="11813"/>
                    </a:cubicBezTo>
                    <a:close/>
                  </a:path>
                </a:pathLst>
              </a:custGeom>
              <a:solidFill>
                <a:srgbClr val="0ECC88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641D9-CEEC-4F7A-A00D-0EA3FE0DB682}"/>
              </a:ext>
            </a:extLst>
          </p:cNvPr>
          <p:cNvGrpSpPr/>
          <p:nvPr/>
        </p:nvGrpSpPr>
        <p:grpSpPr>
          <a:xfrm>
            <a:off x="8404134" y="760314"/>
            <a:ext cx="3551473" cy="978748"/>
            <a:chOff x="8404134" y="760314"/>
            <a:chExt cx="3551473" cy="97874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3DEA5C88-B94B-46FB-A201-3CB9717CF1B0}"/>
                </a:ext>
              </a:extLst>
            </p:cNvPr>
            <p:cNvSpPr/>
            <p:nvPr/>
          </p:nvSpPr>
          <p:spPr>
            <a:xfrm>
              <a:off x="8404134" y="760314"/>
              <a:ext cx="3551473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chemeClr val="accent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áfico 6">
              <a:extLst>
                <a:ext uri="{FF2B5EF4-FFF2-40B4-BE49-F238E27FC236}">
                  <a16:creationId xmlns:a16="http://schemas.microsoft.com/office/drawing/2014/main" id="{5DCC2BAC-7CED-4584-83E4-CC65E672E37B}"/>
                </a:ext>
              </a:extLst>
            </p:cNvPr>
            <p:cNvGrpSpPr/>
            <p:nvPr/>
          </p:nvGrpSpPr>
          <p:grpSpPr>
            <a:xfrm>
              <a:off x="8556858" y="1066815"/>
              <a:ext cx="365771" cy="365759"/>
              <a:chOff x="8556858" y="1066815"/>
              <a:chExt cx="365771" cy="365759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334780F-D311-45C4-A244-F2C56BC3BFE2}"/>
                  </a:ext>
                </a:extLst>
              </p:cNvPr>
              <p:cNvSpPr/>
              <p:nvPr/>
            </p:nvSpPr>
            <p:spPr>
              <a:xfrm>
                <a:off x="8556858" y="1066815"/>
                <a:ext cx="365771" cy="365759"/>
              </a:xfrm>
              <a:custGeom>
                <a:avLst/>
                <a:gdLst>
                  <a:gd name="connsiteX0" fmla="*/ 182891 w 365771"/>
                  <a:gd name="connsiteY0" fmla="*/ 0 h 365759"/>
                  <a:gd name="connsiteX1" fmla="*/ 365771 w 365771"/>
                  <a:gd name="connsiteY1" fmla="*/ 182880 h 365759"/>
                  <a:gd name="connsiteX2" fmla="*/ 182891 w 365771"/>
                  <a:gd name="connsiteY2" fmla="*/ 365760 h 365759"/>
                  <a:gd name="connsiteX3" fmla="*/ 0 w 365771"/>
                  <a:gd name="connsiteY3" fmla="*/ 182880 h 365759"/>
                  <a:gd name="connsiteX4" fmla="*/ 182891 w 365771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71" h="365759">
                    <a:moveTo>
                      <a:pt x="182891" y="0"/>
                    </a:moveTo>
                    <a:cubicBezTo>
                      <a:pt x="283882" y="0"/>
                      <a:pt x="365771" y="81877"/>
                      <a:pt x="365771" y="182880"/>
                    </a:cubicBezTo>
                    <a:cubicBezTo>
                      <a:pt x="365771" y="283882"/>
                      <a:pt x="283882" y="365760"/>
                      <a:pt x="182891" y="365760"/>
                    </a:cubicBezTo>
                    <a:cubicBezTo>
                      <a:pt x="81889" y="365760"/>
                      <a:pt x="0" y="283882"/>
                      <a:pt x="0" y="182880"/>
                    </a:cubicBezTo>
                    <a:cubicBezTo>
                      <a:pt x="0" y="81877"/>
                      <a:pt x="81889" y="0"/>
                      <a:pt x="182891" y="0"/>
                    </a:cubicBezTo>
                    <a:close/>
                  </a:path>
                </a:pathLst>
              </a:custGeom>
              <a:solidFill>
                <a:srgbClr val="CC0E53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áfico 6">
                <a:extLst>
                  <a:ext uri="{FF2B5EF4-FFF2-40B4-BE49-F238E27FC236}">
                    <a16:creationId xmlns:a16="http://schemas.microsoft.com/office/drawing/2014/main" id="{01060681-DD83-43F6-8B08-E8D51C58E6E9}"/>
                  </a:ext>
                </a:extLst>
              </p:cNvPr>
              <p:cNvGrpSpPr/>
              <p:nvPr/>
            </p:nvGrpSpPr>
            <p:grpSpPr>
              <a:xfrm>
                <a:off x="8663541" y="1172666"/>
                <a:ext cx="152403" cy="154057"/>
                <a:chOff x="8663541" y="1172666"/>
                <a:chExt cx="152403" cy="154057"/>
              </a:xfrm>
              <a:solidFill>
                <a:srgbClr val="CC0E53"/>
              </a:solidFill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6CDA2BAB-C9F7-4727-AA8F-0AD28180C2ED}"/>
                    </a:ext>
                  </a:extLst>
                </p:cNvPr>
                <p:cNvSpPr/>
                <p:nvPr/>
              </p:nvSpPr>
              <p:spPr>
                <a:xfrm>
                  <a:off x="8663541" y="1172666"/>
                  <a:ext cx="57318" cy="57307"/>
                </a:xfrm>
                <a:custGeom>
                  <a:avLst/>
                  <a:gdLst>
                    <a:gd name="connsiteX0" fmla="*/ 28666 w 57318"/>
                    <a:gd name="connsiteY0" fmla="*/ 57308 h 57307"/>
                    <a:gd name="connsiteX1" fmla="*/ 57319 w 57318"/>
                    <a:gd name="connsiteY1" fmla="*/ 28654 h 57307"/>
                    <a:gd name="connsiteX2" fmla="*/ 28666 w 57318"/>
                    <a:gd name="connsiteY2" fmla="*/ 0 h 57307"/>
                    <a:gd name="connsiteX3" fmla="*/ 0 w 57318"/>
                    <a:gd name="connsiteY3" fmla="*/ 28654 h 57307"/>
                    <a:gd name="connsiteX4" fmla="*/ 28666 w 57318"/>
                    <a:gd name="connsiteY4" fmla="*/ 57308 h 57307"/>
                    <a:gd name="connsiteX5" fmla="*/ 28666 w 57318"/>
                    <a:gd name="connsiteY5" fmla="*/ 10688 h 57307"/>
                    <a:gd name="connsiteX6" fmla="*/ 46631 w 57318"/>
                    <a:gd name="connsiteY6" fmla="*/ 28654 h 57307"/>
                    <a:gd name="connsiteX7" fmla="*/ 28666 w 57318"/>
                    <a:gd name="connsiteY7" fmla="*/ 46631 h 57307"/>
                    <a:gd name="connsiteX8" fmla="*/ 10688 w 57318"/>
                    <a:gd name="connsiteY8" fmla="*/ 28654 h 57307"/>
                    <a:gd name="connsiteX9" fmla="*/ 28666 w 57318"/>
                    <a:gd name="connsiteY9" fmla="*/ 10688 h 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18" h="57307">
                      <a:moveTo>
                        <a:pt x="28666" y="57308"/>
                      </a:moveTo>
                      <a:cubicBezTo>
                        <a:pt x="44460" y="57308"/>
                        <a:pt x="57319" y="44460"/>
                        <a:pt x="57319" y="28654"/>
                      </a:cubicBezTo>
                      <a:cubicBezTo>
                        <a:pt x="57319" y="12848"/>
                        <a:pt x="44460" y="0"/>
                        <a:pt x="28666" y="0"/>
                      </a:cubicBezTo>
                      <a:cubicBezTo>
                        <a:pt x="12859" y="0"/>
                        <a:pt x="0" y="12848"/>
                        <a:pt x="0" y="28654"/>
                      </a:cubicBezTo>
                      <a:cubicBezTo>
                        <a:pt x="0" y="44460"/>
                        <a:pt x="12859" y="57308"/>
                        <a:pt x="28666" y="57308"/>
                      </a:cubicBezTo>
                      <a:close/>
                      <a:moveTo>
                        <a:pt x="28666" y="10688"/>
                      </a:moveTo>
                      <a:cubicBezTo>
                        <a:pt x="38576" y="10688"/>
                        <a:pt x="46631" y="18743"/>
                        <a:pt x="46631" y="28654"/>
                      </a:cubicBezTo>
                      <a:cubicBezTo>
                        <a:pt x="46631" y="38565"/>
                        <a:pt x="38576" y="46631"/>
                        <a:pt x="28666" y="46631"/>
                      </a:cubicBezTo>
                      <a:cubicBezTo>
                        <a:pt x="18754" y="46631"/>
                        <a:pt x="10688" y="38565"/>
                        <a:pt x="10688" y="28654"/>
                      </a:cubicBezTo>
                      <a:cubicBezTo>
                        <a:pt x="10688" y="18743"/>
                        <a:pt x="18754" y="10688"/>
                        <a:pt x="28666" y="10688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4C61A5F7-6E60-4E06-AAA6-4FF90E46884F}"/>
                    </a:ext>
                  </a:extLst>
                </p:cNvPr>
                <p:cNvSpPr/>
                <p:nvPr/>
              </p:nvSpPr>
              <p:spPr>
                <a:xfrm>
                  <a:off x="8669245" y="1179191"/>
                  <a:ext cx="140990" cy="141007"/>
                </a:xfrm>
                <a:custGeom>
                  <a:avLst/>
                  <a:gdLst>
                    <a:gd name="connsiteX0" fmla="*/ 134764 w 140990"/>
                    <a:gd name="connsiteY0" fmla="*/ 6232 h 141007"/>
                    <a:gd name="connsiteX1" fmla="*/ 119722 w 140990"/>
                    <a:gd name="connsiteY1" fmla="*/ 0 h 141007"/>
                    <a:gd name="connsiteX2" fmla="*/ 104670 w 140990"/>
                    <a:gd name="connsiteY2" fmla="*/ 6232 h 141007"/>
                    <a:gd name="connsiteX3" fmla="*/ 6233 w 140990"/>
                    <a:gd name="connsiteY3" fmla="*/ 104681 h 141007"/>
                    <a:gd name="connsiteX4" fmla="*/ 0 w 140990"/>
                    <a:gd name="connsiteY4" fmla="*/ 119722 h 141007"/>
                    <a:gd name="connsiteX5" fmla="*/ 6233 w 140990"/>
                    <a:gd name="connsiteY5" fmla="*/ 134764 h 141007"/>
                    <a:gd name="connsiteX6" fmla="*/ 21285 w 140990"/>
                    <a:gd name="connsiteY6" fmla="*/ 141007 h 141007"/>
                    <a:gd name="connsiteX7" fmla="*/ 36326 w 140990"/>
                    <a:gd name="connsiteY7" fmla="*/ 134764 h 141007"/>
                    <a:gd name="connsiteX8" fmla="*/ 134764 w 140990"/>
                    <a:gd name="connsiteY8" fmla="*/ 36326 h 141007"/>
                    <a:gd name="connsiteX9" fmla="*/ 134764 w 140990"/>
                    <a:gd name="connsiteY9" fmla="*/ 6232 h 141007"/>
                    <a:gd name="connsiteX10" fmla="*/ 127215 w 140990"/>
                    <a:gd name="connsiteY10" fmla="*/ 28777 h 141007"/>
                    <a:gd name="connsiteX11" fmla="*/ 28778 w 140990"/>
                    <a:gd name="connsiteY11" fmla="*/ 127215 h 141007"/>
                    <a:gd name="connsiteX12" fmla="*/ 21285 w 140990"/>
                    <a:gd name="connsiteY12" fmla="*/ 130320 h 141007"/>
                    <a:gd name="connsiteX13" fmla="*/ 13792 w 140990"/>
                    <a:gd name="connsiteY13" fmla="*/ 127215 h 141007"/>
                    <a:gd name="connsiteX14" fmla="*/ 10688 w 140990"/>
                    <a:gd name="connsiteY14" fmla="*/ 119722 h 141007"/>
                    <a:gd name="connsiteX15" fmla="*/ 13792 w 140990"/>
                    <a:gd name="connsiteY15" fmla="*/ 112230 h 141007"/>
                    <a:gd name="connsiteX16" fmla="*/ 112230 w 140990"/>
                    <a:gd name="connsiteY16" fmla="*/ 13793 h 141007"/>
                    <a:gd name="connsiteX17" fmla="*/ 119722 w 140990"/>
                    <a:gd name="connsiteY17" fmla="*/ 10688 h 141007"/>
                    <a:gd name="connsiteX18" fmla="*/ 127215 w 140990"/>
                    <a:gd name="connsiteY18" fmla="*/ 13793 h 141007"/>
                    <a:gd name="connsiteX19" fmla="*/ 127215 w 140990"/>
                    <a:gd name="connsiteY19" fmla="*/ 28777 h 141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0990" h="141007">
                      <a:moveTo>
                        <a:pt x="134764" y="6232"/>
                      </a:moveTo>
                      <a:cubicBezTo>
                        <a:pt x="130747" y="2216"/>
                        <a:pt x="125403" y="0"/>
                        <a:pt x="119722" y="0"/>
                      </a:cubicBezTo>
                      <a:cubicBezTo>
                        <a:pt x="114041" y="0"/>
                        <a:pt x="108698" y="2216"/>
                        <a:pt x="104670" y="6232"/>
                      </a:cubicBezTo>
                      <a:lnTo>
                        <a:pt x="6233" y="104681"/>
                      </a:lnTo>
                      <a:cubicBezTo>
                        <a:pt x="2216" y="108697"/>
                        <a:pt x="0" y="114041"/>
                        <a:pt x="0" y="119722"/>
                      </a:cubicBezTo>
                      <a:cubicBezTo>
                        <a:pt x="0" y="125404"/>
                        <a:pt x="2216" y="130747"/>
                        <a:pt x="6233" y="134764"/>
                      </a:cubicBezTo>
                      <a:cubicBezTo>
                        <a:pt x="10249" y="138791"/>
                        <a:pt x="15604" y="141007"/>
                        <a:pt x="21285" y="141007"/>
                      </a:cubicBezTo>
                      <a:cubicBezTo>
                        <a:pt x="26966" y="141007"/>
                        <a:pt x="32310" y="138791"/>
                        <a:pt x="36326" y="134764"/>
                      </a:cubicBezTo>
                      <a:lnTo>
                        <a:pt x="134764" y="36326"/>
                      </a:lnTo>
                      <a:cubicBezTo>
                        <a:pt x="143066" y="28035"/>
                        <a:pt x="143066" y="14535"/>
                        <a:pt x="134764" y="6232"/>
                      </a:cubicBezTo>
                      <a:close/>
                      <a:moveTo>
                        <a:pt x="127215" y="28777"/>
                      </a:moveTo>
                      <a:lnTo>
                        <a:pt x="28778" y="127215"/>
                      </a:lnTo>
                      <a:cubicBezTo>
                        <a:pt x="26775" y="129217"/>
                        <a:pt x="24108" y="130320"/>
                        <a:pt x="21285" y="130320"/>
                      </a:cubicBezTo>
                      <a:cubicBezTo>
                        <a:pt x="18450" y="130320"/>
                        <a:pt x="15795" y="129217"/>
                        <a:pt x="13792" y="127215"/>
                      </a:cubicBezTo>
                      <a:cubicBezTo>
                        <a:pt x="11790" y="125212"/>
                        <a:pt x="10688" y="122557"/>
                        <a:pt x="10688" y="119722"/>
                      </a:cubicBezTo>
                      <a:cubicBezTo>
                        <a:pt x="10688" y="116887"/>
                        <a:pt x="11790" y="114232"/>
                        <a:pt x="13792" y="112230"/>
                      </a:cubicBezTo>
                      <a:lnTo>
                        <a:pt x="112230" y="13793"/>
                      </a:lnTo>
                      <a:cubicBezTo>
                        <a:pt x="114233" y="11790"/>
                        <a:pt x="116887" y="10688"/>
                        <a:pt x="119722" y="10688"/>
                      </a:cubicBezTo>
                      <a:cubicBezTo>
                        <a:pt x="122557" y="10688"/>
                        <a:pt x="125212" y="11790"/>
                        <a:pt x="127215" y="13793"/>
                      </a:cubicBezTo>
                      <a:cubicBezTo>
                        <a:pt x="131344" y="17921"/>
                        <a:pt x="131344" y="24637"/>
                        <a:pt x="127215" y="28777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DF6E60F6-15E5-4488-BA32-8690B114C2B1}"/>
                    </a:ext>
                  </a:extLst>
                </p:cNvPr>
                <p:cNvSpPr/>
                <p:nvPr/>
              </p:nvSpPr>
              <p:spPr>
                <a:xfrm>
                  <a:off x="8758638" y="1269404"/>
                  <a:ext cx="57307" cy="57318"/>
                </a:xfrm>
                <a:custGeom>
                  <a:avLst/>
                  <a:gdLst>
                    <a:gd name="connsiteX0" fmla="*/ 28653 w 57307"/>
                    <a:gd name="connsiteY0" fmla="*/ 0 h 57318"/>
                    <a:gd name="connsiteX1" fmla="*/ 0 w 57307"/>
                    <a:gd name="connsiteY1" fmla="*/ 28665 h 57318"/>
                    <a:gd name="connsiteX2" fmla="*/ 28653 w 57307"/>
                    <a:gd name="connsiteY2" fmla="*/ 57319 h 57318"/>
                    <a:gd name="connsiteX3" fmla="*/ 57307 w 57307"/>
                    <a:gd name="connsiteY3" fmla="*/ 28665 h 57318"/>
                    <a:gd name="connsiteX4" fmla="*/ 28653 w 57307"/>
                    <a:gd name="connsiteY4" fmla="*/ 0 h 57318"/>
                    <a:gd name="connsiteX5" fmla="*/ 28653 w 57307"/>
                    <a:gd name="connsiteY5" fmla="*/ 46631 h 57318"/>
                    <a:gd name="connsiteX6" fmla="*/ 10676 w 57307"/>
                    <a:gd name="connsiteY6" fmla="*/ 28665 h 57318"/>
                    <a:gd name="connsiteX7" fmla="*/ 28653 w 57307"/>
                    <a:gd name="connsiteY7" fmla="*/ 10688 h 57318"/>
                    <a:gd name="connsiteX8" fmla="*/ 46631 w 57307"/>
                    <a:gd name="connsiteY8" fmla="*/ 28665 h 57318"/>
                    <a:gd name="connsiteX9" fmla="*/ 28653 w 57307"/>
                    <a:gd name="connsiteY9" fmla="*/ 46631 h 5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07" h="57318">
                      <a:moveTo>
                        <a:pt x="28653" y="0"/>
                      </a:moveTo>
                      <a:cubicBezTo>
                        <a:pt x="12859" y="0"/>
                        <a:pt x="0" y="12859"/>
                        <a:pt x="0" y="28665"/>
                      </a:cubicBezTo>
                      <a:cubicBezTo>
                        <a:pt x="0" y="44460"/>
                        <a:pt x="12859" y="57319"/>
                        <a:pt x="28653" y="57319"/>
                      </a:cubicBezTo>
                      <a:cubicBezTo>
                        <a:pt x="44460" y="57319"/>
                        <a:pt x="57307" y="44460"/>
                        <a:pt x="57307" y="28665"/>
                      </a:cubicBezTo>
                      <a:cubicBezTo>
                        <a:pt x="57307" y="12859"/>
                        <a:pt x="44460" y="0"/>
                        <a:pt x="28653" y="0"/>
                      </a:cubicBezTo>
                      <a:close/>
                      <a:moveTo>
                        <a:pt x="28653" y="46631"/>
                      </a:moveTo>
                      <a:cubicBezTo>
                        <a:pt x="18743" y="46631"/>
                        <a:pt x="10676" y="38576"/>
                        <a:pt x="10676" y="28665"/>
                      </a:cubicBezTo>
                      <a:cubicBezTo>
                        <a:pt x="10676" y="18754"/>
                        <a:pt x="18743" y="10688"/>
                        <a:pt x="28653" y="10688"/>
                      </a:cubicBezTo>
                      <a:cubicBezTo>
                        <a:pt x="38565" y="10688"/>
                        <a:pt x="46631" y="18754"/>
                        <a:pt x="46631" y="28665"/>
                      </a:cubicBezTo>
                      <a:cubicBezTo>
                        <a:pt x="46631" y="38576"/>
                        <a:pt x="38565" y="46631"/>
                        <a:pt x="28653" y="46631"/>
                      </a:cubicBezTo>
                      <a:close/>
                    </a:path>
                  </a:pathLst>
                </a:custGeom>
                <a:solidFill>
                  <a:srgbClr val="CC0E53"/>
                </a:solidFill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97209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432</Words>
  <Application>Microsoft Office PowerPoint</Application>
  <PresentationFormat>Widescreen</PresentationFormat>
  <Paragraphs>51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DIN Mittelschrift Std</vt:lpstr>
      <vt:lpstr>Verdana</vt:lpstr>
      <vt:lpstr>Tema do Office</vt:lpstr>
      <vt:lpstr>8_Tema do Office</vt:lpstr>
      <vt:lpstr>12_Tema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58</cp:revision>
  <dcterms:created xsi:type="dcterms:W3CDTF">2020-05-27T20:02:15Z</dcterms:created>
  <dcterms:modified xsi:type="dcterms:W3CDTF">2021-02-03T21:04:59Z</dcterms:modified>
</cp:coreProperties>
</file>