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63650" cy="190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1" autoAdjust="0"/>
    <p:restoredTop sz="94660"/>
  </p:normalViewPr>
  <p:slideViewPr>
    <p:cSldViewPr snapToGrid="0">
      <p:cViewPr>
        <p:scale>
          <a:sx n="150" d="100"/>
          <a:sy n="150" d="100"/>
        </p:scale>
        <p:origin x="3600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74" y="311768"/>
            <a:ext cx="1074103" cy="663222"/>
          </a:xfrm>
        </p:spPr>
        <p:txBody>
          <a:bodyPr anchor="b"/>
          <a:lstStyle>
            <a:lvl1pPr algn="ctr">
              <a:defRPr sz="8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956" y="1000566"/>
            <a:ext cx="947738" cy="459934"/>
          </a:xfrm>
        </p:spPr>
        <p:txBody>
          <a:bodyPr/>
          <a:lstStyle>
            <a:lvl1pPr marL="0" indent="0" algn="ctr">
              <a:buNone/>
              <a:defRPr sz="332"/>
            </a:lvl1pPr>
            <a:lvl2pPr marL="63185" indent="0" algn="ctr">
              <a:buNone/>
              <a:defRPr sz="276"/>
            </a:lvl2pPr>
            <a:lvl3pPr marL="126370" indent="0" algn="ctr">
              <a:buNone/>
              <a:defRPr sz="249"/>
            </a:lvl3pPr>
            <a:lvl4pPr marL="189555" indent="0" algn="ctr">
              <a:buNone/>
              <a:defRPr sz="221"/>
            </a:lvl4pPr>
            <a:lvl5pPr marL="252740" indent="0" algn="ctr">
              <a:buNone/>
              <a:defRPr sz="221"/>
            </a:lvl5pPr>
            <a:lvl6pPr marL="315925" indent="0" algn="ctr">
              <a:buNone/>
              <a:defRPr sz="221"/>
            </a:lvl6pPr>
            <a:lvl7pPr marL="379110" indent="0" algn="ctr">
              <a:buNone/>
              <a:defRPr sz="221"/>
            </a:lvl7pPr>
            <a:lvl8pPr marL="442295" indent="0" algn="ctr">
              <a:buNone/>
              <a:defRPr sz="221"/>
            </a:lvl8pPr>
            <a:lvl9pPr marL="505480" indent="0" algn="ctr">
              <a:buNone/>
              <a:defRPr sz="22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23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87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99" y="101424"/>
            <a:ext cx="272475" cy="161439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76" y="101424"/>
            <a:ext cx="801628" cy="16143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8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9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8" y="474928"/>
            <a:ext cx="1089898" cy="792427"/>
          </a:xfrm>
        </p:spPr>
        <p:txBody>
          <a:bodyPr anchor="b"/>
          <a:lstStyle>
            <a:lvl1pPr>
              <a:defRPr sz="8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18" y="1274851"/>
            <a:ext cx="1089898" cy="416719"/>
          </a:xfrm>
        </p:spPr>
        <p:txBody>
          <a:bodyPr/>
          <a:lstStyle>
            <a:lvl1pPr marL="0" indent="0">
              <a:buNone/>
              <a:defRPr sz="332">
                <a:solidFill>
                  <a:schemeClr val="tx1"/>
                </a:solidFill>
              </a:defRPr>
            </a:lvl1pPr>
            <a:lvl2pPr marL="63185" indent="0">
              <a:buNone/>
              <a:defRPr sz="276">
                <a:solidFill>
                  <a:schemeClr val="tx1">
                    <a:tint val="75000"/>
                  </a:schemeClr>
                </a:solidFill>
              </a:defRPr>
            </a:lvl2pPr>
            <a:lvl3pPr marL="126370" indent="0">
              <a:buNone/>
              <a:defRPr sz="249">
                <a:solidFill>
                  <a:schemeClr val="tx1">
                    <a:tint val="75000"/>
                  </a:schemeClr>
                </a:solidFill>
              </a:defRPr>
            </a:lvl3pPr>
            <a:lvl4pPr marL="189555" indent="0">
              <a:buNone/>
              <a:defRPr sz="221">
                <a:solidFill>
                  <a:schemeClr val="tx1">
                    <a:tint val="75000"/>
                  </a:schemeClr>
                </a:solidFill>
              </a:defRPr>
            </a:lvl4pPr>
            <a:lvl5pPr marL="252740" indent="0">
              <a:buNone/>
              <a:defRPr sz="221">
                <a:solidFill>
                  <a:schemeClr val="tx1">
                    <a:tint val="75000"/>
                  </a:schemeClr>
                </a:solidFill>
              </a:defRPr>
            </a:lvl5pPr>
            <a:lvl6pPr marL="315925" indent="0">
              <a:buNone/>
              <a:defRPr sz="221">
                <a:solidFill>
                  <a:schemeClr val="tx1">
                    <a:tint val="75000"/>
                  </a:schemeClr>
                </a:solidFill>
              </a:defRPr>
            </a:lvl6pPr>
            <a:lvl7pPr marL="379110" indent="0">
              <a:buNone/>
              <a:defRPr sz="221">
                <a:solidFill>
                  <a:schemeClr val="tx1">
                    <a:tint val="75000"/>
                  </a:schemeClr>
                </a:solidFill>
              </a:defRPr>
            </a:lvl7pPr>
            <a:lvl8pPr marL="442295" indent="0">
              <a:buNone/>
              <a:defRPr sz="221">
                <a:solidFill>
                  <a:schemeClr val="tx1">
                    <a:tint val="75000"/>
                  </a:schemeClr>
                </a:solidFill>
              </a:defRPr>
            </a:lvl8pPr>
            <a:lvl9pPr marL="505480" indent="0">
              <a:buNone/>
              <a:defRPr sz="2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87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76" y="507118"/>
            <a:ext cx="537051" cy="12087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23" y="507118"/>
            <a:ext cx="537051" cy="12087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1" y="101424"/>
            <a:ext cx="1089898" cy="36821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41" y="466990"/>
            <a:ext cx="534583" cy="228864"/>
          </a:xfrm>
        </p:spPr>
        <p:txBody>
          <a:bodyPr anchor="b"/>
          <a:lstStyle>
            <a:lvl1pPr marL="0" indent="0">
              <a:buNone/>
              <a:defRPr sz="332" b="1"/>
            </a:lvl1pPr>
            <a:lvl2pPr marL="63185" indent="0">
              <a:buNone/>
              <a:defRPr sz="276" b="1"/>
            </a:lvl2pPr>
            <a:lvl3pPr marL="126370" indent="0">
              <a:buNone/>
              <a:defRPr sz="249" b="1"/>
            </a:lvl3pPr>
            <a:lvl4pPr marL="189555" indent="0">
              <a:buNone/>
              <a:defRPr sz="221" b="1"/>
            </a:lvl4pPr>
            <a:lvl5pPr marL="252740" indent="0">
              <a:buNone/>
              <a:defRPr sz="221" b="1"/>
            </a:lvl5pPr>
            <a:lvl6pPr marL="315925" indent="0">
              <a:buNone/>
              <a:defRPr sz="221" b="1"/>
            </a:lvl6pPr>
            <a:lvl7pPr marL="379110" indent="0">
              <a:buNone/>
              <a:defRPr sz="221" b="1"/>
            </a:lvl7pPr>
            <a:lvl8pPr marL="442295" indent="0">
              <a:buNone/>
              <a:defRPr sz="221" b="1"/>
            </a:lvl8pPr>
            <a:lvl9pPr marL="505480" indent="0">
              <a:buNone/>
              <a:defRPr sz="22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041" y="695854"/>
            <a:ext cx="534583" cy="10234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723" y="466990"/>
            <a:ext cx="537216" cy="228864"/>
          </a:xfrm>
        </p:spPr>
        <p:txBody>
          <a:bodyPr anchor="b"/>
          <a:lstStyle>
            <a:lvl1pPr marL="0" indent="0">
              <a:buNone/>
              <a:defRPr sz="332" b="1"/>
            </a:lvl1pPr>
            <a:lvl2pPr marL="63185" indent="0">
              <a:buNone/>
              <a:defRPr sz="276" b="1"/>
            </a:lvl2pPr>
            <a:lvl3pPr marL="126370" indent="0">
              <a:buNone/>
              <a:defRPr sz="249" b="1"/>
            </a:lvl3pPr>
            <a:lvl4pPr marL="189555" indent="0">
              <a:buNone/>
              <a:defRPr sz="221" b="1"/>
            </a:lvl4pPr>
            <a:lvl5pPr marL="252740" indent="0">
              <a:buNone/>
              <a:defRPr sz="221" b="1"/>
            </a:lvl5pPr>
            <a:lvl6pPr marL="315925" indent="0">
              <a:buNone/>
              <a:defRPr sz="221" b="1"/>
            </a:lvl6pPr>
            <a:lvl7pPr marL="379110" indent="0">
              <a:buNone/>
              <a:defRPr sz="221" b="1"/>
            </a:lvl7pPr>
            <a:lvl8pPr marL="442295" indent="0">
              <a:buNone/>
              <a:defRPr sz="221" b="1"/>
            </a:lvl8pPr>
            <a:lvl9pPr marL="505480" indent="0">
              <a:buNone/>
              <a:defRPr sz="22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723" y="695854"/>
            <a:ext cx="537216" cy="10234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60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7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1" y="127000"/>
            <a:ext cx="407560" cy="444500"/>
          </a:xfrm>
        </p:spPr>
        <p:txBody>
          <a:bodyPr anchor="b"/>
          <a:lstStyle>
            <a:lvl1pPr>
              <a:defRPr sz="44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6" y="274285"/>
            <a:ext cx="639723" cy="1353785"/>
          </a:xfrm>
        </p:spPr>
        <p:txBody>
          <a:bodyPr/>
          <a:lstStyle>
            <a:lvl1pPr>
              <a:defRPr sz="442"/>
            </a:lvl1pPr>
            <a:lvl2pPr>
              <a:defRPr sz="387"/>
            </a:lvl2pPr>
            <a:lvl3pPr>
              <a:defRPr sz="332"/>
            </a:lvl3pPr>
            <a:lvl4pPr>
              <a:defRPr sz="276"/>
            </a:lvl4pPr>
            <a:lvl5pPr>
              <a:defRPr sz="276"/>
            </a:lvl5pPr>
            <a:lvl6pPr>
              <a:defRPr sz="276"/>
            </a:lvl6pPr>
            <a:lvl7pPr>
              <a:defRPr sz="276"/>
            </a:lvl7pPr>
            <a:lvl8pPr>
              <a:defRPr sz="276"/>
            </a:lvl8pPr>
            <a:lvl9pPr>
              <a:defRPr sz="27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1" y="571500"/>
            <a:ext cx="407560" cy="1058774"/>
          </a:xfrm>
        </p:spPr>
        <p:txBody>
          <a:bodyPr/>
          <a:lstStyle>
            <a:lvl1pPr marL="0" indent="0">
              <a:buNone/>
              <a:defRPr sz="221"/>
            </a:lvl1pPr>
            <a:lvl2pPr marL="63185" indent="0">
              <a:buNone/>
              <a:defRPr sz="193"/>
            </a:lvl2pPr>
            <a:lvl3pPr marL="126370" indent="0">
              <a:buNone/>
              <a:defRPr sz="166"/>
            </a:lvl3pPr>
            <a:lvl4pPr marL="189555" indent="0">
              <a:buNone/>
              <a:defRPr sz="138"/>
            </a:lvl4pPr>
            <a:lvl5pPr marL="252740" indent="0">
              <a:buNone/>
              <a:defRPr sz="138"/>
            </a:lvl5pPr>
            <a:lvl6pPr marL="315925" indent="0">
              <a:buNone/>
              <a:defRPr sz="138"/>
            </a:lvl6pPr>
            <a:lvl7pPr marL="379110" indent="0">
              <a:buNone/>
              <a:defRPr sz="138"/>
            </a:lvl7pPr>
            <a:lvl8pPr marL="442295" indent="0">
              <a:buNone/>
              <a:defRPr sz="138"/>
            </a:lvl8pPr>
            <a:lvl9pPr marL="505480" indent="0">
              <a:buNone/>
              <a:defRPr sz="13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1" y="127000"/>
            <a:ext cx="407560" cy="444500"/>
          </a:xfrm>
        </p:spPr>
        <p:txBody>
          <a:bodyPr anchor="b"/>
          <a:lstStyle>
            <a:lvl1pPr>
              <a:defRPr sz="44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216" y="274285"/>
            <a:ext cx="639723" cy="1353785"/>
          </a:xfrm>
        </p:spPr>
        <p:txBody>
          <a:bodyPr anchor="t"/>
          <a:lstStyle>
            <a:lvl1pPr marL="0" indent="0">
              <a:buNone/>
              <a:defRPr sz="442"/>
            </a:lvl1pPr>
            <a:lvl2pPr marL="63185" indent="0">
              <a:buNone/>
              <a:defRPr sz="387"/>
            </a:lvl2pPr>
            <a:lvl3pPr marL="126370" indent="0">
              <a:buNone/>
              <a:defRPr sz="332"/>
            </a:lvl3pPr>
            <a:lvl4pPr marL="189555" indent="0">
              <a:buNone/>
              <a:defRPr sz="276"/>
            </a:lvl4pPr>
            <a:lvl5pPr marL="252740" indent="0">
              <a:buNone/>
              <a:defRPr sz="276"/>
            </a:lvl5pPr>
            <a:lvl6pPr marL="315925" indent="0">
              <a:buNone/>
              <a:defRPr sz="276"/>
            </a:lvl6pPr>
            <a:lvl7pPr marL="379110" indent="0">
              <a:buNone/>
              <a:defRPr sz="276"/>
            </a:lvl7pPr>
            <a:lvl8pPr marL="442295" indent="0">
              <a:buNone/>
              <a:defRPr sz="276"/>
            </a:lvl8pPr>
            <a:lvl9pPr marL="505480" indent="0">
              <a:buNone/>
              <a:defRPr sz="27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1" y="571500"/>
            <a:ext cx="407560" cy="1058774"/>
          </a:xfrm>
        </p:spPr>
        <p:txBody>
          <a:bodyPr/>
          <a:lstStyle>
            <a:lvl1pPr marL="0" indent="0">
              <a:buNone/>
              <a:defRPr sz="221"/>
            </a:lvl1pPr>
            <a:lvl2pPr marL="63185" indent="0">
              <a:buNone/>
              <a:defRPr sz="193"/>
            </a:lvl2pPr>
            <a:lvl3pPr marL="126370" indent="0">
              <a:buNone/>
              <a:defRPr sz="166"/>
            </a:lvl3pPr>
            <a:lvl4pPr marL="189555" indent="0">
              <a:buNone/>
              <a:defRPr sz="138"/>
            </a:lvl4pPr>
            <a:lvl5pPr marL="252740" indent="0">
              <a:buNone/>
              <a:defRPr sz="138"/>
            </a:lvl5pPr>
            <a:lvl6pPr marL="315925" indent="0">
              <a:buNone/>
              <a:defRPr sz="138"/>
            </a:lvl6pPr>
            <a:lvl7pPr marL="379110" indent="0">
              <a:buNone/>
              <a:defRPr sz="138"/>
            </a:lvl7pPr>
            <a:lvl8pPr marL="442295" indent="0">
              <a:buNone/>
              <a:defRPr sz="138"/>
            </a:lvl8pPr>
            <a:lvl9pPr marL="505480" indent="0">
              <a:buNone/>
              <a:defRPr sz="13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5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876" y="101424"/>
            <a:ext cx="1089898" cy="36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76" y="507118"/>
            <a:ext cx="1089898" cy="120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76" y="1765653"/>
            <a:ext cx="284321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799A-37E7-486A-8703-8CDC3EA8E514}" type="datetimeFigureOut">
              <a:rPr lang="pt-BR" smtClean="0"/>
              <a:t>04/02/2021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584" y="1765653"/>
            <a:ext cx="426482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453" y="1765653"/>
            <a:ext cx="284321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C8C5-E015-4F8C-AE9A-128102F4A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370" rtl="0" eaLnBrk="1" latinLnBrk="0" hangingPunct="1">
        <a:lnSpc>
          <a:spcPct val="90000"/>
        </a:lnSpc>
        <a:spcBef>
          <a:spcPct val="0"/>
        </a:spcBef>
        <a:buNone/>
        <a:defRPr sz="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93" indent="-31593" algn="l" defTabSz="126370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387" kern="1200">
          <a:solidFill>
            <a:schemeClr val="tx1"/>
          </a:solidFill>
          <a:latin typeface="+mn-lt"/>
          <a:ea typeface="+mn-ea"/>
          <a:cs typeface="+mn-cs"/>
        </a:defRPr>
      </a:lvl1pPr>
      <a:lvl2pPr marL="94778" indent="-31593" algn="l" defTabSz="12637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332" kern="1200">
          <a:solidFill>
            <a:schemeClr val="tx1"/>
          </a:solidFill>
          <a:latin typeface="+mn-lt"/>
          <a:ea typeface="+mn-ea"/>
          <a:cs typeface="+mn-cs"/>
        </a:defRPr>
      </a:lvl2pPr>
      <a:lvl3pPr marL="157963" indent="-31593" algn="l" defTabSz="12637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76" kern="1200">
          <a:solidFill>
            <a:schemeClr val="tx1"/>
          </a:solidFill>
          <a:latin typeface="+mn-lt"/>
          <a:ea typeface="+mn-ea"/>
          <a:cs typeface="+mn-cs"/>
        </a:defRPr>
      </a:lvl3pPr>
      <a:lvl4pPr marL="221148" indent="-31593" algn="l" defTabSz="12637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9" kern="1200">
          <a:solidFill>
            <a:schemeClr val="tx1"/>
          </a:solidFill>
          <a:latin typeface="+mn-lt"/>
          <a:ea typeface="+mn-ea"/>
          <a:cs typeface="+mn-cs"/>
        </a:defRPr>
      </a:lvl4pPr>
      <a:lvl5pPr marL="284333" indent="-31593" algn="l" defTabSz="12637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9" kern="1200">
          <a:solidFill>
            <a:schemeClr val="tx1"/>
          </a:solidFill>
          <a:latin typeface="+mn-lt"/>
          <a:ea typeface="+mn-ea"/>
          <a:cs typeface="+mn-cs"/>
        </a:defRPr>
      </a:lvl5pPr>
      <a:lvl6pPr marL="347518" indent="-31593" algn="l" defTabSz="12637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9" kern="1200">
          <a:solidFill>
            <a:schemeClr val="tx1"/>
          </a:solidFill>
          <a:latin typeface="+mn-lt"/>
          <a:ea typeface="+mn-ea"/>
          <a:cs typeface="+mn-cs"/>
        </a:defRPr>
      </a:lvl6pPr>
      <a:lvl7pPr marL="410703" indent="-31593" algn="l" defTabSz="12637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9" kern="1200">
          <a:solidFill>
            <a:schemeClr val="tx1"/>
          </a:solidFill>
          <a:latin typeface="+mn-lt"/>
          <a:ea typeface="+mn-ea"/>
          <a:cs typeface="+mn-cs"/>
        </a:defRPr>
      </a:lvl7pPr>
      <a:lvl8pPr marL="473888" indent="-31593" algn="l" defTabSz="12637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9" kern="1200">
          <a:solidFill>
            <a:schemeClr val="tx1"/>
          </a:solidFill>
          <a:latin typeface="+mn-lt"/>
          <a:ea typeface="+mn-ea"/>
          <a:cs typeface="+mn-cs"/>
        </a:defRPr>
      </a:lvl8pPr>
      <a:lvl9pPr marL="537073" indent="-31593" algn="l" defTabSz="126370" rtl="0" eaLnBrk="1" latinLnBrk="0" hangingPunct="1">
        <a:lnSpc>
          <a:spcPct val="90000"/>
        </a:lnSpc>
        <a:spcBef>
          <a:spcPts val="69"/>
        </a:spcBef>
        <a:buFont typeface="Arial" panose="020B0604020202020204" pitchFamily="34" charset="0"/>
        <a:buChar char="•"/>
        <a:defRPr sz="2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370" rtl="0" eaLnBrk="1" latinLnBrk="0" hangingPunct="1">
        <a:defRPr sz="249" kern="1200">
          <a:solidFill>
            <a:schemeClr val="tx1"/>
          </a:solidFill>
          <a:latin typeface="+mn-lt"/>
          <a:ea typeface="+mn-ea"/>
          <a:cs typeface="+mn-cs"/>
        </a:defRPr>
      </a:lvl1pPr>
      <a:lvl2pPr marL="63185" algn="l" defTabSz="126370" rtl="0" eaLnBrk="1" latinLnBrk="0" hangingPunct="1">
        <a:defRPr sz="249" kern="1200">
          <a:solidFill>
            <a:schemeClr val="tx1"/>
          </a:solidFill>
          <a:latin typeface="+mn-lt"/>
          <a:ea typeface="+mn-ea"/>
          <a:cs typeface="+mn-cs"/>
        </a:defRPr>
      </a:lvl2pPr>
      <a:lvl3pPr marL="126370" algn="l" defTabSz="126370" rtl="0" eaLnBrk="1" latinLnBrk="0" hangingPunct="1">
        <a:defRPr sz="249" kern="1200">
          <a:solidFill>
            <a:schemeClr val="tx1"/>
          </a:solidFill>
          <a:latin typeface="+mn-lt"/>
          <a:ea typeface="+mn-ea"/>
          <a:cs typeface="+mn-cs"/>
        </a:defRPr>
      </a:lvl3pPr>
      <a:lvl4pPr marL="189555" algn="l" defTabSz="126370" rtl="0" eaLnBrk="1" latinLnBrk="0" hangingPunct="1">
        <a:defRPr sz="249" kern="1200">
          <a:solidFill>
            <a:schemeClr val="tx1"/>
          </a:solidFill>
          <a:latin typeface="+mn-lt"/>
          <a:ea typeface="+mn-ea"/>
          <a:cs typeface="+mn-cs"/>
        </a:defRPr>
      </a:lvl4pPr>
      <a:lvl5pPr marL="252740" algn="l" defTabSz="126370" rtl="0" eaLnBrk="1" latinLnBrk="0" hangingPunct="1">
        <a:defRPr sz="249" kern="1200">
          <a:solidFill>
            <a:schemeClr val="tx1"/>
          </a:solidFill>
          <a:latin typeface="+mn-lt"/>
          <a:ea typeface="+mn-ea"/>
          <a:cs typeface="+mn-cs"/>
        </a:defRPr>
      </a:lvl5pPr>
      <a:lvl6pPr marL="315925" algn="l" defTabSz="126370" rtl="0" eaLnBrk="1" latinLnBrk="0" hangingPunct="1">
        <a:defRPr sz="249" kern="1200">
          <a:solidFill>
            <a:schemeClr val="tx1"/>
          </a:solidFill>
          <a:latin typeface="+mn-lt"/>
          <a:ea typeface="+mn-ea"/>
          <a:cs typeface="+mn-cs"/>
        </a:defRPr>
      </a:lvl6pPr>
      <a:lvl7pPr marL="379110" algn="l" defTabSz="126370" rtl="0" eaLnBrk="1" latinLnBrk="0" hangingPunct="1">
        <a:defRPr sz="249" kern="1200">
          <a:solidFill>
            <a:schemeClr val="tx1"/>
          </a:solidFill>
          <a:latin typeface="+mn-lt"/>
          <a:ea typeface="+mn-ea"/>
          <a:cs typeface="+mn-cs"/>
        </a:defRPr>
      </a:lvl7pPr>
      <a:lvl8pPr marL="442295" algn="l" defTabSz="126370" rtl="0" eaLnBrk="1" latinLnBrk="0" hangingPunct="1">
        <a:defRPr sz="249" kern="1200">
          <a:solidFill>
            <a:schemeClr val="tx1"/>
          </a:solidFill>
          <a:latin typeface="+mn-lt"/>
          <a:ea typeface="+mn-ea"/>
          <a:cs typeface="+mn-cs"/>
        </a:defRPr>
      </a:lvl8pPr>
      <a:lvl9pPr marL="505480" algn="l" defTabSz="126370" rtl="0" eaLnBrk="1" latinLnBrk="0" hangingPunct="1">
        <a:defRPr sz="2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B5F794C-49AE-41FD-B71A-11A51868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42"/>
            <a:ext cx="1263650" cy="1905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9E6706-411C-48DE-BA09-3BAA9CF45754}"/>
              </a:ext>
            </a:extLst>
          </p:cNvPr>
          <p:cNvSpPr/>
          <p:nvPr/>
        </p:nvSpPr>
        <p:spPr>
          <a:xfrm rot="18668183">
            <a:off x="-312545" y="870456"/>
            <a:ext cx="379114" cy="2461260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81CF4BA-CFB7-428E-88FC-F5FD81873C1B}"/>
              </a:ext>
            </a:extLst>
          </p:cNvPr>
          <p:cNvSpPr/>
          <p:nvPr/>
        </p:nvSpPr>
        <p:spPr>
          <a:xfrm rot="18668183">
            <a:off x="-524749" y="1066212"/>
            <a:ext cx="436663" cy="2461260"/>
          </a:xfrm>
          <a:prstGeom prst="rect">
            <a:avLst/>
          </a:prstGeom>
          <a:solidFill>
            <a:schemeClr val="accent5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8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6834E-6 0 L 1.82914 -1.74583 " pathEditMode="relative" rAng="0" ptsTypes="AA">
                                      <p:cBhvr>
                                        <p:cTn id="6" dur="11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57" y="-87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31156E-6 -3.33333E-6 L 1.82914 -1.74583 " pathEditMode="relative" rAng="0" ptsTypes="AA">
                                      <p:cBhvr>
                                        <p:cTn id="8" dur="1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57" y="-87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Leonardo Karpinski</cp:lastModifiedBy>
  <cp:revision>4</cp:revision>
  <dcterms:created xsi:type="dcterms:W3CDTF">2021-02-04T16:21:23Z</dcterms:created>
  <dcterms:modified xsi:type="dcterms:W3CDTF">2021-02-04T16:52:39Z</dcterms:modified>
</cp:coreProperties>
</file>