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Fira Code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Code-regular.fntdata"/><Relationship Id="rId14" Type="http://schemas.openxmlformats.org/officeDocument/2006/relationships/slide" Target="slides/slide10.xml"/><Relationship Id="rId16" Type="http://schemas.openxmlformats.org/officeDocument/2006/relationships/font" Target="fonts/FiraCod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7bdff3a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7bdff3a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7bdff3a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7bdff3a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7bdff3a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7bdff3a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7bdff3a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7bdff3a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7bdff3a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7bdff3a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7bdff3a9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17bdff3a9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7bdff3a9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7bdff3a9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7bdff3a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17bdff3a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osh-ko.github.io/final%20project/airplan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425225"/>
            <a:ext cx="6464700" cy="51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{</a:t>
            </a:r>
            <a:r>
              <a:rPr lang="en">
                <a:solidFill>
                  <a:schemeClr val="accent2"/>
                </a:solidFill>
              </a:rPr>
              <a:t>California Airports, 2020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55" name="Google Shape;455;p25"/>
          <p:cNvSpPr txBox="1"/>
          <p:nvPr>
            <p:ph idx="2" type="subTitle"/>
          </p:nvPr>
        </p:nvSpPr>
        <p:spPr>
          <a:xfrm>
            <a:off x="1788725" y="2519838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(</a:t>
            </a:r>
            <a:r>
              <a:rPr lang="en"/>
              <a:t>Josh Koepke</a:t>
            </a:r>
            <a:r>
              <a:rPr lang="en">
                <a:solidFill>
                  <a:schemeClr val="accent6"/>
                </a:solidFill>
              </a:rPr>
              <a:t>)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1413525" y="334477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7" name="Google Shape;457;p25"/>
          <p:cNvSpPr txBox="1"/>
          <p:nvPr>
            <p:ph idx="1" type="subTitle"/>
          </p:nvPr>
        </p:nvSpPr>
        <p:spPr>
          <a:xfrm>
            <a:off x="4448625" y="91525"/>
            <a:ext cx="475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https://josh-ko.github.io/final%20project/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"/>
          <p:cNvSpPr txBox="1"/>
          <p:nvPr>
            <p:ph type="title"/>
          </p:nvPr>
        </p:nvSpPr>
        <p:spPr>
          <a:xfrm>
            <a:off x="1131500" y="621250"/>
            <a:ext cx="4800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Highlights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5" name="Google Shape;525;p34"/>
          <p:cNvSpPr txBox="1"/>
          <p:nvPr/>
        </p:nvSpPr>
        <p:spPr>
          <a:xfrm>
            <a:off x="1084825" y="395442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34"/>
          <p:cNvSpPr txBox="1"/>
          <p:nvPr>
            <p:ph idx="4294967295" type="body"/>
          </p:nvPr>
        </p:nvSpPr>
        <p:spPr>
          <a:xfrm>
            <a:off x="1180775" y="1151950"/>
            <a:ext cx="7253100" cy="19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Utilized </a:t>
            </a:r>
            <a:r>
              <a:rPr lang="en">
                <a:solidFill>
                  <a:schemeClr val="accent3"/>
                </a:solidFill>
              </a:rPr>
              <a:t>concatenate</a:t>
            </a:r>
            <a:r>
              <a:rPr lang="en">
                <a:solidFill>
                  <a:schemeClr val="accent3"/>
                </a:solidFill>
              </a:rPr>
              <a:t> function with Google Maps and longitude/latitude data to form links. </a:t>
            </a:r>
            <a:endParaRPr>
              <a:solidFill>
                <a:schemeClr val="accent3"/>
              </a:solidFill>
            </a:endParaRPr>
          </a:p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New CSS makes data easier to digest.</a:t>
            </a:r>
            <a:endParaRPr>
              <a:solidFill>
                <a:schemeClr val="accent3"/>
              </a:solidFill>
            </a:endParaRPr>
          </a:p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Embedded Google Maps provides visual to data.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https://josh-ko.github.io/final%20project/airplanes.html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7" name="Google Shape;527;p34"/>
          <p:cNvSpPr txBox="1"/>
          <p:nvPr>
            <p:ph idx="1" type="subTitle"/>
          </p:nvPr>
        </p:nvSpPr>
        <p:spPr>
          <a:xfrm>
            <a:off x="4448625" y="91525"/>
            <a:ext cx="475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https://josh-ko.github.io/final%20project/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Original Dataset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1084825" y="395442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6"/>
          <p:cNvSpPr txBox="1"/>
          <p:nvPr>
            <p:ph idx="4294967295" type="body"/>
          </p:nvPr>
        </p:nvSpPr>
        <p:spPr>
          <a:xfrm>
            <a:off x="1180775" y="1151950"/>
            <a:ext cx="72531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Data on California public airports in 2020.</a:t>
            </a:r>
            <a:endParaRPr>
              <a:solidFill>
                <a:schemeClr val="accent3"/>
              </a:solidFill>
            </a:endParaRPr>
          </a:p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Collected and used by the state of California for management purposes.</a:t>
            </a:r>
            <a:endParaRPr>
              <a:solidFill>
                <a:schemeClr val="accent3"/>
              </a:solidFill>
            </a:endParaRPr>
          </a:p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Contains advanced jargon and leftovers from relational database usage.</a:t>
            </a:r>
            <a:endParaRPr>
              <a:solidFill>
                <a:schemeClr val="accent3"/>
              </a:solidFill>
            </a:endParaRPr>
          </a:p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Limited functionality as links to individual airport websites no longer work.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65" name="Google Shape;465;p26"/>
          <p:cNvSpPr txBox="1"/>
          <p:nvPr>
            <p:ph idx="1" type="subTitle"/>
          </p:nvPr>
        </p:nvSpPr>
        <p:spPr>
          <a:xfrm>
            <a:off x="4448625" y="91525"/>
            <a:ext cx="475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https://josh-ko.github.io/final%20project/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75" y="520075"/>
            <a:ext cx="7462277" cy="40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7"/>
          <p:cNvSpPr txBox="1"/>
          <p:nvPr>
            <p:ph idx="4294967295" type="subTitle"/>
          </p:nvPr>
        </p:nvSpPr>
        <p:spPr>
          <a:xfrm>
            <a:off x="4448625" y="91525"/>
            <a:ext cx="475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https://josh-ko.github.io/final%20project/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 txBox="1"/>
          <p:nvPr>
            <p:ph type="title"/>
          </p:nvPr>
        </p:nvSpPr>
        <p:spPr>
          <a:xfrm>
            <a:off x="1131500" y="621250"/>
            <a:ext cx="4800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Intended Audience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7" name="Google Shape;477;p28"/>
          <p:cNvSpPr txBox="1"/>
          <p:nvPr/>
        </p:nvSpPr>
        <p:spPr>
          <a:xfrm>
            <a:off x="1084825" y="395442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8" name="Google Shape;478;p28"/>
          <p:cNvSpPr txBox="1"/>
          <p:nvPr>
            <p:ph idx="4294967295" type="body"/>
          </p:nvPr>
        </p:nvSpPr>
        <p:spPr>
          <a:xfrm>
            <a:off x="1180775" y="1151950"/>
            <a:ext cx="72531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Laypeople and common public.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Sky diving lessons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Photographers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Learning to fly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Flight planning logistics</a:t>
            </a:r>
            <a:endParaRPr>
              <a:solidFill>
                <a:schemeClr val="accent3"/>
              </a:solidFill>
            </a:endParaRPr>
          </a:p>
          <a:p>
            <a:pPr indent="0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9" name="Google Shape;479;p28"/>
          <p:cNvSpPr txBox="1"/>
          <p:nvPr>
            <p:ph idx="1" type="subTitle"/>
          </p:nvPr>
        </p:nvSpPr>
        <p:spPr>
          <a:xfrm>
            <a:off x="4448625" y="91525"/>
            <a:ext cx="475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https://josh-ko.github.io/final%20project/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/>
          <p:nvPr>
            <p:ph type="title"/>
          </p:nvPr>
        </p:nvSpPr>
        <p:spPr>
          <a:xfrm>
            <a:off x="1131500" y="621250"/>
            <a:ext cx="4800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Design Changes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1084825" y="395442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29"/>
          <p:cNvSpPr txBox="1"/>
          <p:nvPr>
            <p:ph idx="4294967295" type="body"/>
          </p:nvPr>
        </p:nvSpPr>
        <p:spPr>
          <a:xfrm>
            <a:off x="1180775" y="1151950"/>
            <a:ext cx="7253100" cy="276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Simplify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Eliminate jargon (e.g., ObjectID, shape)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Condense dataset </a:t>
            </a:r>
            <a:endParaRPr>
              <a:solidFill>
                <a:schemeClr val="accent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</a:pPr>
            <a:r>
              <a:rPr lang="en">
                <a:solidFill>
                  <a:schemeClr val="accent3"/>
                </a:solidFill>
              </a:rPr>
              <a:t>Too many longitudinal and latitudinal columns</a:t>
            </a:r>
            <a:endParaRPr>
              <a:solidFill>
                <a:schemeClr val="accent3"/>
              </a:solidFill>
            </a:endParaRPr>
          </a:p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Restore functionality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Broken website links replaced with Google Maps links </a:t>
            </a:r>
            <a:endParaRPr>
              <a:solidFill>
                <a:schemeClr val="accent3"/>
              </a:solidFill>
            </a:endParaRPr>
          </a:p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Increase usability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Providing CSS to make table more visually appealing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Google Maps is more convenient for common person than GIS coordinates </a:t>
            </a:r>
            <a:endParaRPr>
              <a:solidFill>
                <a:schemeClr val="accent3"/>
              </a:solidFill>
            </a:endParaRPr>
          </a:p>
          <a:p>
            <a:pPr indent="0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7" name="Google Shape;487;p29"/>
          <p:cNvSpPr txBox="1"/>
          <p:nvPr>
            <p:ph idx="1" type="subTitle"/>
          </p:nvPr>
        </p:nvSpPr>
        <p:spPr>
          <a:xfrm>
            <a:off x="4448625" y="91525"/>
            <a:ext cx="475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https://josh-ko.github.io/final%20project/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/>
          <p:nvPr>
            <p:ph type="title"/>
          </p:nvPr>
        </p:nvSpPr>
        <p:spPr>
          <a:xfrm>
            <a:off x="1131500" y="621250"/>
            <a:ext cx="4800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Workflow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1084825" y="395442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94" name="Google Shape;4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71600"/>
            <a:ext cx="5943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0"/>
          <p:cNvSpPr txBox="1"/>
          <p:nvPr>
            <p:ph idx="1" type="subTitle"/>
          </p:nvPr>
        </p:nvSpPr>
        <p:spPr>
          <a:xfrm>
            <a:off x="4448625" y="91525"/>
            <a:ext cx="475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https://josh-ko.github.io/final%20project/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/>
          <p:nvPr>
            <p:ph type="title"/>
          </p:nvPr>
        </p:nvSpPr>
        <p:spPr>
          <a:xfrm>
            <a:off x="0" y="0"/>
            <a:ext cx="4800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Conversion to HTML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1" name="Google Shape;501;p31"/>
          <p:cNvSpPr txBox="1"/>
          <p:nvPr/>
        </p:nvSpPr>
        <p:spPr>
          <a:xfrm>
            <a:off x="1084825" y="395442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02" name="Google Shape;502;p31"/>
          <p:cNvPicPr preferRelativeResize="0"/>
          <p:nvPr/>
        </p:nvPicPr>
        <p:blipFill rotWithShape="1">
          <a:blip r:embed="rId3">
            <a:alphaModFix/>
          </a:blip>
          <a:srcRect b="17258" l="0" r="36812" t="9330"/>
          <a:stretch/>
        </p:blipFill>
        <p:spPr>
          <a:xfrm>
            <a:off x="966750" y="592300"/>
            <a:ext cx="6349399" cy="403392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1"/>
          <p:cNvSpPr txBox="1"/>
          <p:nvPr>
            <p:ph idx="1" type="subTitle"/>
          </p:nvPr>
        </p:nvSpPr>
        <p:spPr>
          <a:xfrm>
            <a:off x="4448625" y="91525"/>
            <a:ext cx="475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https://josh-ko.github.io/final%20project/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 txBox="1"/>
          <p:nvPr>
            <p:ph type="title"/>
          </p:nvPr>
        </p:nvSpPr>
        <p:spPr>
          <a:xfrm>
            <a:off x="1131500" y="621250"/>
            <a:ext cx="61467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Creation of External CSS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509" name="Google Shape;509;p32"/>
          <p:cNvPicPr preferRelativeResize="0"/>
          <p:nvPr/>
        </p:nvPicPr>
        <p:blipFill rotWithShape="1">
          <a:blip r:embed="rId3">
            <a:alphaModFix/>
          </a:blip>
          <a:srcRect b="21764" l="0" r="65695" t="14427"/>
          <a:stretch/>
        </p:blipFill>
        <p:spPr>
          <a:xfrm>
            <a:off x="2071975" y="1053075"/>
            <a:ext cx="3479849" cy="35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2"/>
          <p:cNvSpPr txBox="1"/>
          <p:nvPr>
            <p:ph idx="1" type="subTitle"/>
          </p:nvPr>
        </p:nvSpPr>
        <p:spPr>
          <a:xfrm>
            <a:off x="4448625" y="91525"/>
            <a:ext cx="475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https://josh-ko.github.io/final%20project/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"/>
          <p:cNvSpPr txBox="1"/>
          <p:nvPr>
            <p:ph type="title"/>
          </p:nvPr>
        </p:nvSpPr>
        <p:spPr>
          <a:xfrm>
            <a:off x="1131500" y="621250"/>
            <a:ext cx="78093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Creation of Embedded Google Maps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16" name="Google Shape;516;p33"/>
          <p:cNvSpPr txBox="1"/>
          <p:nvPr/>
        </p:nvSpPr>
        <p:spPr>
          <a:xfrm>
            <a:off x="1084825" y="3954425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7" name="Google Shape;517;p33"/>
          <p:cNvSpPr txBox="1"/>
          <p:nvPr>
            <p:ph idx="4294967295" type="body"/>
          </p:nvPr>
        </p:nvSpPr>
        <p:spPr>
          <a:xfrm>
            <a:off x="1180775" y="1151950"/>
            <a:ext cx="72531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7884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Create XSLT of just airport name, latitude, and longitude entities.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Convert XML output into CSV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Upload CSV to Google Spreadsheet Mapper V3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KML result then uploaded into Google Maps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Incorporate the iframe into your html page</a:t>
            </a:r>
            <a:endParaRPr>
              <a:solidFill>
                <a:schemeClr val="accent3"/>
              </a:solidFill>
            </a:endParaRPr>
          </a:p>
          <a:p>
            <a:pPr indent="0" lvl="0" marL="34134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18" name="Google Shape;518;p33"/>
          <p:cNvPicPr preferRelativeResize="0"/>
          <p:nvPr/>
        </p:nvPicPr>
        <p:blipFill rotWithShape="1">
          <a:blip r:embed="rId3">
            <a:alphaModFix/>
          </a:blip>
          <a:srcRect b="6177" l="298" r="57031" t="74406"/>
          <a:stretch/>
        </p:blipFill>
        <p:spPr>
          <a:xfrm>
            <a:off x="1857975" y="2758973"/>
            <a:ext cx="4650511" cy="11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3"/>
          <p:cNvSpPr txBox="1"/>
          <p:nvPr>
            <p:ph idx="1" type="subTitle"/>
          </p:nvPr>
        </p:nvSpPr>
        <p:spPr>
          <a:xfrm>
            <a:off x="4448625" y="91525"/>
            <a:ext cx="4759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https://josh-ko.github.io/final%20project/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