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/>
          <a:p>
            <a:r>
              <a:rPr dirty="0" sz="2400" lang="en-US"/>
              <a:t>DEPARTMENT:</a:t>
            </a:r>
            <a:endParaRPr altLang="en-US" lang="zh-CN"/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 rot="21600000">
            <a:off x="5161635" y="3104601"/>
            <a:ext cx="7301822" cy="2186938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J</a:t>
            </a:r>
            <a:r>
              <a:rPr altLang="en-GB" sz="2800" lang="en-US">
                <a:solidFill>
                  <a:srgbClr val="000000"/>
                </a:solidFill>
              </a:rPr>
              <a:t>OSHIKA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0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7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7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5</a:t>
            </a:r>
            <a:r>
              <a:rPr altLang="en-GB" sz="2800" lang="en-US">
                <a:solidFill>
                  <a:srgbClr val="000000"/>
                </a:solidFill>
              </a:rPr>
              <a:t>0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0</a:t>
            </a:r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orate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retar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'S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44091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"/>
          <p:cNvSpPr txBox="1"/>
          <p:nvPr/>
        </p:nvSpPr>
        <p:spPr>
          <a:xfrm>
            <a:off x="2403626" y="1746442"/>
            <a:ext cx="5865065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1949693" y="2474823"/>
            <a:ext cx="948697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416256" y="-4939666"/>
            <a:ext cx="7937293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23528" y="2305074"/>
            <a:ext cx="992274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6425112" y="-7060657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676275" y="1587499"/>
            <a:ext cx="9572358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</a:t>
            </a:r>
            <a:r>
              <a:rPr altLang="en-IN" sz="2800" lang="en-US">
                <a:solidFill>
                  <a:srgbClr val="000000"/>
                </a:solidFill>
              </a:rPr>
              <a:t>ironment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1714046" y="1935448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dual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tomers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7810750" y="-6179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4096000" y="1655910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105134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661915">
            <a:off x="6097856" y="-4092494"/>
            <a:ext cx="508583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 rot="10902393">
            <a:off x="3133467" y="14723377"/>
            <a:ext cx="35557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21869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5353550" y="-95758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2" name=""/>
          <p:cNvSpPr txBox="1"/>
          <p:nvPr/>
        </p:nvSpPr>
        <p:spPr>
          <a:xfrm>
            <a:off x="2187581" y="1549470"/>
            <a:ext cx="5537310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features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3010400" y="2123122"/>
            <a:ext cx="6484062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ories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2024-09-02T17:23:39Z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ff8d3b40b91a40bc80ff317a842f806f</vt:lpwstr>
  </property>
</Properties>
</file>