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256" r:id="rId3"/>
    <p:sldId id="261" r:id="rId4"/>
    <p:sldId id="266" r:id="rId5"/>
    <p:sldId id="262" r:id="rId6"/>
    <p:sldId id="264" r:id="rId7"/>
    <p:sldId id="267" r:id="rId8"/>
    <p:sldId id="269" r:id="rId9"/>
    <p:sldId id="26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2EBFC-EE75-4F38-8EE6-0B04D879758A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7C3B3-0FA7-4A2C-A7BC-147E63E0E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447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EE93-959C-5F20-478E-46105540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6025D-F53F-1843-249F-FB41012F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5551A-B404-F030-9CA3-DCC47748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A4BA-7425-45B9-A5BB-AB043F251B87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CD252-7772-420F-24D4-83E7A87F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50AE3-C3AD-FF44-51C1-347DED31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8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B33D-D1F0-2EF4-C101-C03DB22C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8D77B-7FDB-EF68-C36F-1A6156967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9B52-EE47-CFFB-CBC6-426224AA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DC8-BE5A-4963-939B-3E4B7BF55E95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96C32-A94C-CDFC-6F04-CDE9F0AE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2885F-3D47-C72A-A554-F83EE79F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0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1E32D-60BB-1728-C45F-B6324C439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7E80B-85D5-4E6B-5CA8-AD9CCF58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D777-FD7E-E9ED-FB3B-5D33AE33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9DFF-C8F5-4927-B0C6-7320006D5AE9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17380-7556-E965-5511-C5E7BE1D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DE6DB-6817-D579-A7ED-8CCE79B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23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BB9F-C22E-1120-BE9B-47089F6F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CC0E-2F70-990E-14D7-ADB92D47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DD02-924D-7820-136E-5025AACA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8B0F-D693-4F74-84AB-744E4EE2172B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D847-349D-FE20-3EC9-3960BDDA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736CF-266C-FFE6-E712-ADF84B8C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00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BA53-8FC3-A2D6-0203-D254D64A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30CE7-1F09-BEBA-731D-E427027C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AAD2-A7A1-C8BD-26D2-4632758B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1E9D-8278-44BF-A03F-6F72BC3436E2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B39C9-916E-B815-2E50-5BA7BE84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F760-7EFE-1F6E-AEA5-F6ED80F1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0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338F-4BF4-F113-4393-EDCFA9EA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5FE6A-A68C-FE74-3167-D7357D437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38CA-D7FE-EF0B-CC26-BAD63599D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CCAE9-6D98-6F4A-C22A-6BF32336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FE5A-174F-4F76-8434-9045344B6A17}" type="datetime1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10D88-DFD2-F0FC-D3CF-37E242223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C3551-48AC-7CD0-0FD8-9BDE01E45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4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80B9-5BF6-4750-3FAE-6C72A56F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9883-72D7-6DFB-85EF-EC88AD13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631C3-F4AC-5C49-26EC-D83CF8F4C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3D278-B5BB-A824-3543-66A855A6E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5970C-FC58-4C3C-D749-64F92FC97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0F992-4006-2324-51A3-EF893C2D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BD14-1178-471B-80C3-FBD48767ACA9}" type="datetime1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B4D41-2275-0A47-B442-9A475487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08964-E790-67C8-FB6D-B7FFC3E8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7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59C6-A3A6-190E-B832-75EF675F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6926C-CC6D-9E20-C647-269BB171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A7CFE-9880-4980-A21C-D26A262CEBD3}" type="datetime1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696CE-CB3D-EC1F-22FF-E32A486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767B4-8A7E-14C3-1033-4E91F515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B9D15-EE29-0D0D-3820-15A2B53D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D64B8-7AD7-467E-99F0-E4CB17DB9C75}" type="datetime1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E52A2-D216-E185-3263-AAC88524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B178E-AD0E-9D5A-3FBD-E9944A61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3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0499-B7BB-BB1C-9977-F1A84EF3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2919-DB8E-F46C-9849-B6A485C2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06D33-DDF3-4B95-4B34-678EDA561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61BC0-BD9D-245A-7033-F374F1E8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A28E-519F-4B58-99E0-34CAA8430D21}" type="datetime1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80A70-2705-6AA6-B836-E09567B5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89657-46DE-6128-CD0C-A6EBCC01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4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6A5D-2E5B-F167-79FD-1AA8342C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4EFF1-EBA9-FBDE-C833-F0349B606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558A4-3A23-4A5B-9909-B004A60A8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3553-15FD-3A30-AE07-F7004489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8084-2FA7-46A7-B052-BA41425DF16B}" type="datetime1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998D2-2129-5C6C-BD48-EA37866C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IOT PROJECT -TEAM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23A02-AEEB-2773-DC5B-E1C60308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6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9C677-7BD4-5D59-5A4C-002BEA45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D6347-8313-C76B-55B0-CEC174B9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7044-74F2-62E7-F984-90BA5CD82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70F27-E3B7-47BF-BB0B-5BFAD4387BBF}" type="datetime1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DAF9E-BA95-447A-0DEC-6EFA3795E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IOT PROJECT -TEAM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EE78-CDF0-DDB9-13D5-FD1D774DB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21FA9-D1FE-46C4-94CE-324696B8F5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7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E7983-0500-93E7-DCA1-31006B78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D6C1-421D-A7E3-603E-4F046CC44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3673"/>
            <a:ext cx="9144000" cy="181202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Door Lock System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IoT for Enhanced Home Security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CCC38-66D6-54A2-5907-694409AB3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0095"/>
            <a:ext cx="9144000" cy="3498209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Sudhakar Hanumanth(Leader)-316802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Joshua Porunnedath Biju(Developer)-316821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Joyel Porunnedath Biju(Developer)-316820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Shravanthi Keshavamurthy(Developer)-319517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Zishnu Viknesh Shivakumar(Editor)-316777</a:t>
            </a:r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1EECD915-EA17-9980-8D2A-744156D42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11" y="79697"/>
            <a:ext cx="2025381" cy="47397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896252-70A4-F781-F6C1-D548C094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</p:spTree>
    <p:extLst>
      <p:ext uri="{BB962C8B-B14F-4D97-AF65-F5344CB8AC3E}">
        <p14:creationId xmlns:p14="http://schemas.microsoft.com/office/powerpoint/2010/main" val="773675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2157-6287-C867-0572-20B9D722F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DF9-07E5-79F8-4D5B-FA46E567D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125" y="1577129"/>
            <a:ext cx="10159067" cy="2525088"/>
          </a:xfrm>
        </p:spPr>
        <p:txBody>
          <a:bodyPr>
            <a:normAutofit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7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72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endParaRPr lang="en-IN" sz="6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ECB68-6671-D7DB-58AB-1ECA54607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0073"/>
            <a:ext cx="9144000" cy="274331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617A2692-D629-DBD9-3B66-5423BD8A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5756"/>
            <a:ext cx="1967498" cy="49784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6CB881-9953-BFB8-33F9-47394818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</p:spTree>
    <p:extLst>
      <p:ext uri="{BB962C8B-B14F-4D97-AF65-F5344CB8AC3E}">
        <p14:creationId xmlns:p14="http://schemas.microsoft.com/office/powerpoint/2010/main" val="176631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87BF-C7B6-BAA8-9FD4-0D6E35B73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125" y="1122363"/>
            <a:ext cx="10159067" cy="3072132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Lock System?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FF007-87BC-AEA6-1B5D-8FF106D2A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0073"/>
            <a:ext cx="9144000" cy="274331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C2BB81BA-F0FD-20BE-DC7A-196BCA1F9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5756"/>
            <a:ext cx="1967498" cy="49784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85053-6023-7ABE-D81C-17D9292F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</p:spTree>
    <p:extLst>
      <p:ext uri="{BB962C8B-B14F-4D97-AF65-F5344CB8AC3E}">
        <p14:creationId xmlns:p14="http://schemas.microsoft.com/office/powerpoint/2010/main" val="22333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CE7B7-18F3-4D89-AFD2-2336C5C44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3E4A-8B15-9922-E0E8-C7F3F1DA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9" y="543596"/>
            <a:ext cx="10519794" cy="76797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</a:t>
            </a:r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64C8B-E480-82BF-02E9-BD21F71BF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0073"/>
            <a:ext cx="9144000" cy="274331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2871D05D-650C-7085-BCC5-4B5DC2F2B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5756"/>
            <a:ext cx="1967498" cy="49784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076D79-CA1D-8700-136F-DFB31A4B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  <p:pic>
        <p:nvPicPr>
          <p:cNvPr id="6" name="Picture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BE60F16-B4EE-4C92-A815-513FBE45D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332" y="1568919"/>
            <a:ext cx="7155014" cy="41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2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D5137-D4DE-3B24-20BE-43C295F5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E1B9-17D5-5258-ED58-7994C97D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399" y="136526"/>
            <a:ext cx="9630561" cy="81304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63AA8B-94EC-EE18-06E0-D4EBC258B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0073"/>
            <a:ext cx="9144000" cy="274331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D917401B-05B2-1FC2-5F69-7C43C23EE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5756"/>
            <a:ext cx="1967498" cy="49784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7F7076-13F1-BB3F-E666-52F12230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  <p:pic>
        <p:nvPicPr>
          <p:cNvPr id="6" name="Picture 5" descr="A diagram of a circuit board&#10;&#10;Description automatically generated">
            <a:extLst>
              <a:ext uri="{FF2B5EF4-FFF2-40B4-BE49-F238E27FC236}">
                <a16:creationId xmlns:a16="http://schemas.microsoft.com/office/drawing/2014/main" id="{51C35EB5-CF32-E3B9-5AF6-6668784D5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5" y="1040339"/>
            <a:ext cx="6699738" cy="54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48A69-5E4E-5AB4-A497-4549034F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17A7-D4FB-31D8-E047-8906B33B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7651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GB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Smart System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EEAB3-73AD-2EDD-8C82-CBE31A3D3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3838" y="1402489"/>
            <a:ext cx="3044649" cy="583065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                                                                              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EADEF7-ADC5-80A3-3270-C66E2CB42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1134" y="1402490"/>
            <a:ext cx="4904254" cy="522104"/>
          </a:xfrm>
        </p:spPr>
        <p:txBody>
          <a:bodyPr>
            <a:normAutofit fontScale="62500" lnSpcReduction="20000"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87610424-395E-841A-A0E8-02348ABB8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5756"/>
            <a:ext cx="1967498" cy="4978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0CE2F5-FCC5-4A6C-DA62-A958B23FB9A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038487" y="1027906"/>
            <a:ext cx="57513" cy="5328444"/>
          </a:xfrm>
          <a:prstGeom prst="line">
            <a:avLst/>
          </a:prstGeom>
          <a:ln w="76200">
            <a:solidFill>
              <a:schemeClr val="tx1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E2C0760-5992-F185-82FA-78AFC003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05565652-C841-1FC3-791C-8584704D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044" y="1924594"/>
            <a:ext cx="2467699" cy="4362995"/>
          </a:xfrm>
          <a:prstGeom prst="rect">
            <a:avLst/>
          </a:prstGeom>
        </p:spPr>
      </p:pic>
      <p:pic>
        <p:nvPicPr>
          <p:cNvPr id="14" name="Picture 13" descr="A circuit board with wires and a tag&#10;&#10;Description automatically generated">
            <a:extLst>
              <a:ext uri="{FF2B5EF4-FFF2-40B4-BE49-F238E27FC236}">
                <a16:creationId xmlns:a16="http://schemas.microsoft.com/office/drawing/2014/main" id="{C25D728C-0C85-3501-4B29-86808D3E5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59546" y="2711447"/>
            <a:ext cx="4005185" cy="26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8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63E59-90D2-9C73-2CF5-E48D2CDE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8AC-42F4-BD70-E85F-2DB62114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125" y="1122363"/>
            <a:ext cx="10159067" cy="2501681"/>
          </a:xfrm>
        </p:spPr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72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Demonstration</a:t>
            </a:r>
            <a:endParaRPr lang="en-IN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6636C-8D73-FE1D-A034-ABC778D34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0073"/>
            <a:ext cx="9144000" cy="274331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73B776CC-FAC8-7490-D498-6DB77F53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5756"/>
            <a:ext cx="1967498" cy="49784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41BCD8-E7D9-F041-95AA-CB7725F4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</p:spTree>
    <p:extLst>
      <p:ext uri="{BB962C8B-B14F-4D97-AF65-F5344CB8AC3E}">
        <p14:creationId xmlns:p14="http://schemas.microsoft.com/office/powerpoint/2010/main" val="413364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3DB5-D2B3-1CD4-51A9-8C41377BC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D948-8861-0D61-6650-60061CACC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125" y="1898469"/>
            <a:ext cx="10159067" cy="2203748"/>
          </a:xfrm>
        </p:spPr>
        <p:txBody>
          <a:bodyPr>
            <a:normAutofit fontScale="90000"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                                                      </a:t>
            </a:r>
            <a:r>
              <a:rPr lang="en-IN" sz="72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endParaRPr lang="en-IN" sz="6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3B10A-983A-A640-D861-A725466E9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0073"/>
            <a:ext cx="9144000" cy="274331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B3EC18D4-683E-3E36-CE46-51A22566A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5756"/>
            <a:ext cx="1967498" cy="49784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35D806-4DB8-4C33-A4D3-DBC471AD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</p:spTree>
    <p:extLst>
      <p:ext uri="{BB962C8B-B14F-4D97-AF65-F5344CB8AC3E}">
        <p14:creationId xmlns:p14="http://schemas.microsoft.com/office/powerpoint/2010/main" val="2215085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C64B0-7BF6-1FBE-6223-640819CD9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4F63-DEE6-75A7-9F1F-058821ACC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125" y="1907177"/>
            <a:ext cx="10159067" cy="2429692"/>
          </a:xfrm>
        </p:spPr>
        <p:txBody>
          <a:bodyPr>
            <a:normAutofit/>
          </a:bodyPr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                                                       </a:t>
            </a:r>
            <a:r>
              <a:rPr lang="en-IN" sz="72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72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7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9DA6C-976A-378A-F99B-AC250CD51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0073"/>
            <a:ext cx="9144000" cy="274331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EB0FDA07-C31C-7C7D-0AC6-0F97E504A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5756"/>
            <a:ext cx="1967498" cy="49784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1F7BE7-4614-A546-7D97-21E4681A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</p:spTree>
    <p:extLst>
      <p:ext uri="{BB962C8B-B14F-4D97-AF65-F5344CB8AC3E}">
        <p14:creationId xmlns:p14="http://schemas.microsoft.com/office/powerpoint/2010/main" val="361969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253EA-9287-128C-3A85-D97ED9A2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413B-690D-880D-D1FC-7D3816219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125" y="1767839"/>
            <a:ext cx="10159067" cy="2334377"/>
          </a:xfrm>
        </p:spPr>
        <p:txBody>
          <a:bodyPr/>
          <a:lstStyle/>
          <a:p>
            <a:pPr algn="l"/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                                         </a:t>
            </a:r>
            <a:r>
              <a:rPr lang="en-IN" sz="7200" b="1" i="0" u="none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? </a:t>
            </a:r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endParaRPr lang="en-IN" sz="6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49D45-18F1-68C6-F500-16C17B730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0073"/>
            <a:ext cx="9144000" cy="274331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5" name="Picture 4" descr="A black background with blue letters&#10;&#10;Description automatically generated">
            <a:extLst>
              <a:ext uri="{FF2B5EF4-FFF2-40B4-BE49-F238E27FC236}">
                <a16:creationId xmlns:a16="http://schemas.microsoft.com/office/drawing/2014/main" id="{F990190D-724A-76E7-61A9-868CA40DD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345" y="45756"/>
            <a:ext cx="1967498" cy="49784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0ECBEE-695C-3611-4C13-8C5041EF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PROJECT -TEAM 1</a:t>
            </a:r>
          </a:p>
        </p:txBody>
      </p:sp>
    </p:spTree>
    <p:extLst>
      <p:ext uri="{BB962C8B-B14F-4D97-AF65-F5344CB8AC3E}">
        <p14:creationId xmlns:p14="http://schemas.microsoft.com/office/powerpoint/2010/main" val="65793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144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Smart Door Lock System Leveraging IoT for Enhanced Home Security </vt:lpstr>
      <vt:lpstr>Why Smart Door Lock System?</vt:lpstr>
      <vt:lpstr> Data Flow Diagram</vt:lpstr>
      <vt:lpstr> Pin Diagram</vt:lpstr>
      <vt:lpstr>         Components of the Smart System</vt:lpstr>
      <vt:lpstr> Prototype Demonstration</vt:lpstr>
      <vt:lpstr>                                                       Achievements </vt:lpstr>
      <vt:lpstr>                                                        Conclusion </vt:lpstr>
      <vt:lpstr>                                          Any Questions ?  </vt:lpstr>
      <vt:lpstr>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JOYEL P BIJU</dc:creator>
  <cp:lastModifiedBy>JOYEL P BIJU</cp:lastModifiedBy>
  <cp:revision>3</cp:revision>
  <dcterms:created xsi:type="dcterms:W3CDTF">2025-01-19T11:45:50Z</dcterms:created>
  <dcterms:modified xsi:type="dcterms:W3CDTF">2025-01-22T18:00:30Z</dcterms:modified>
</cp:coreProperties>
</file>