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408BDC8-6744-4B26-A437-33303B53937E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A8F6C34F-7F85-4EF6-8590-75A98C8268CD}" type="slidenum">
              <a:rPr lang="es-CR" smtClean="0"/>
              <a:t>‹#›</a:t>
            </a:fld>
            <a:endParaRPr lang="es-CR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44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BDC8-6744-4B26-A437-33303B53937E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C34F-7F85-4EF6-8590-75A98C8268C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7462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6408BDC8-6744-4B26-A437-33303B53937E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A8F6C34F-7F85-4EF6-8590-75A98C8268CD}" type="slidenum">
              <a:rPr lang="es-CR" smtClean="0"/>
              <a:t>‹#›</a:t>
            </a:fld>
            <a:endParaRPr lang="es-CR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01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BDC8-6744-4B26-A437-33303B53937E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C34F-7F85-4EF6-8590-75A98C8268C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4883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408BDC8-6744-4B26-A437-33303B53937E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8F6C34F-7F85-4EF6-8590-75A98C8268CD}" type="slidenum">
              <a:rPr lang="es-CR" smtClean="0"/>
              <a:t>‹#›</a:t>
            </a:fld>
            <a:endParaRPr lang="es-CR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536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BDC8-6744-4B26-A437-33303B53937E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C34F-7F85-4EF6-8590-75A98C8268C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0960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BDC8-6744-4B26-A437-33303B53937E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C34F-7F85-4EF6-8590-75A98C8268C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0054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BDC8-6744-4B26-A437-33303B53937E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C34F-7F85-4EF6-8590-75A98C8268C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7219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BDC8-6744-4B26-A437-33303B53937E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C34F-7F85-4EF6-8590-75A98C8268C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718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BDC8-6744-4B26-A437-33303B53937E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C34F-7F85-4EF6-8590-75A98C8268C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997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BDC8-6744-4B26-A437-33303B53937E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C34F-7F85-4EF6-8590-75A98C8268C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5292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408BDC8-6744-4B26-A437-33303B53937E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A8F6C34F-7F85-4EF6-8590-75A98C8268CD}" type="slidenum">
              <a:rPr lang="es-CR" smtClean="0"/>
              <a:t>‹#›</a:t>
            </a:fld>
            <a:endParaRPr lang="es-CR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564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28554-2624-4658-82CA-4159A6643859}"/>
              </a:ext>
            </a:extLst>
          </p:cNvPr>
          <p:cNvSpPr txBox="1"/>
          <p:nvPr/>
        </p:nvSpPr>
        <p:spPr>
          <a:xfrm>
            <a:off x="524803" y="394544"/>
            <a:ext cx="4324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600" dirty="0"/>
              <a:t>Dibujo de circulo</a:t>
            </a:r>
          </a:p>
          <a:p>
            <a:endParaRPr lang="es-CR" dirty="0"/>
          </a:p>
          <a:p>
            <a:r>
              <a:rPr lang="es-CR" dirty="0"/>
              <a:t>Usando seno y coseno formamos los círculos de la siguiente manera</a:t>
            </a:r>
            <a:endParaRPr lang="en-US" dirty="0"/>
          </a:p>
          <a:p>
            <a:endParaRPr lang="es-C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1687-D203-49A8-8568-1EA826F49C6D}"/>
              </a:ext>
            </a:extLst>
          </p:cNvPr>
          <p:cNvSpPr txBox="1"/>
          <p:nvPr/>
        </p:nvSpPr>
        <p:spPr>
          <a:xfrm>
            <a:off x="4316111" y="204728"/>
            <a:ext cx="457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R" dirty="0"/>
          </a:p>
          <a:p>
            <a:r>
              <a:rPr lang="es-CR" dirty="0"/>
              <a:t>P = Periodo de seno o coseno (2*pi)</a:t>
            </a:r>
          </a:p>
          <a:p>
            <a:r>
              <a:rPr lang="es-CR" dirty="0"/>
              <a:t>R = radio del circulo a crear</a:t>
            </a:r>
          </a:p>
          <a:p>
            <a:r>
              <a:rPr lang="es-CR" dirty="0"/>
              <a:t>D = distancia entre cada punto</a:t>
            </a:r>
          </a:p>
          <a:p>
            <a:r>
              <a:rPr lang="es-CR" dirty="0"/>
              <a:t>K = acumulador de distancia</a:t>
            </a:r>
          </a:p>
          <a:p>
            <a:r>
              <a:rPr lang="es-CR" dirty="0"/>
              <a:t>N = puntos a formar el circulo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C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6CFF6-93A0-4BDB-9EAA-0ED4149B5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03" y="2148870"/>
            <a:ext cx="6676251" cy="4314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B479B4-1F10-43F5-8CD1-9A8FD5C4DB2D}"/>
              </a:ext>
            </a:extLst>
          </p:cNvPr>
          <p:cNvSpPr txBox="1"/>
          <p:nvPr/>
        </p:nvSpPr>
        <p:spPr>
          <a:xfrm>
            <a:off x="8640736" y="256044"/>
            <a:ext cx="3026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Cada punto se define como:</a:t>
            </a:r>
          </a:p>
          <a:p>
            <a:endParaRPr lang="es-CR" dirty="0"/>
          </a:p>
          <a:p>
            <a:r>
              <a:rPr lang="es-CR" dirty="0"/>
              <a:t>( cos(K) * R, sin(K) *R )</a:t>
            </a:r>
          </a:p>
          <a:p>
            <a:endParaRPr lang="es-CR" dirty="0"/>
          </a:p>
          <a:p>
            <a:r>
              <a:rPr lang="es-CR" dirty="0"/>
              <a:t>Aumentando K a razón de D, con limite en P</a:t>
            </a:r>
          </a:p>
          <a:p>
            <a:r>
              <a:rPr lang="es-CR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054060-9A97-4CF9-85C3-2127D0876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737" y="2179762"/>
            <a:ext cx="3072994" cy="27619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A225CD-9AF2-419D-9BD8-88A5C840834C}"/>
              </a:ext>
            </a:extLst>
          </p:cNvPr>
          <p:cNvSpPr txBox="1"/>
          <p:nvPr/>
        </p:nvSpPr>
        <p:spPr>
          <a:xfrm>
            <a:off x="8640736" y="5175944"/>
            <a:ext cx="3026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Con este proceso creamos un circulo, y mediante un efecto visual mediante un deslice obtenemos cada uno de los círculos secundarios</a:t>
            </a:r>
          </a:p>
        </p:txBody>
      </p:sp>
    </p:spTree>
    <p:extLst>
      <p:ext uri="{BB962C8B-B14F-4D97-AF65-F5344CB8AC3E}">
        <p14:creationId xmlns:p14="http://schemas.microsoft.com/office/powerpoint/2010/main" val="226158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D090-F8FE-43B1-B6E1-D56C7977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87054" y="190155"/>
            <a:ext cx="10515600" cy="1325563"/>
          </a:xfrm>
        </p:spPr>
        <p:txBody>
          <a:bodyPr/>
          <a:lstStyle/>
          <a:p>
            <a:r>
              <a:rPr lang="es-CR" dirty="0"/>
              <a:t>Movimiento de círculos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261F4-B334-49E9-AA7D-2383033832C2}"/>
              </a:ext>
            </a:extLst>
          </p:cNvPr>
          <p:cNvSpPr txBox="1"/>
          <p:nvPr/>
        </p:nvSpPr>
        <p:spPr>
          <a:xfrm>
            <a:off x="422179" y="1467385"/>
            <a:ext cx="4865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Para asimilar el movimiento de los dos círculos, moviéndose alrededor uno del otro, se procede a:</a:t>
            </a:r>
          </a:p>
          <a:p>
            <a:r>
              <a:rPr lang="es-CR" dirty="0"/>
              <a:t>Se define A como el offset para punto de los círculos y F como el rango de movimiento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C2CCF-51C7-46B4-9E36-0A64B7D6122B}"/>
              </a:ext>
            </a:extLst>
          </p:cNvPr>
          <p:cNvSpPr txBox="1"/>
          <p:nvPr/>
        </p:nvSpPr>
        <p:spPr>
          <a:xfrm>
            <a:off x="394506" y="2831237"/>
            <a:ext cx="661919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/>
              <a:t>Tomando 2 círculos:</a:t>
            </a:r>
          </a:p>
          <a:p>
            <a:endParaRPr lang="es-CR" sz="1600" dirty="0"/>
          </a:p>
          <a:p>
            <a:pPr marL="342900" indent="-342900">
              <a:buAutoNum type="arabicPeriod"/>
            </a:pPr>
            <a:r>
              <a:rPr lang="es-CR" sz="1600" dirty="0"/>
              <a:t>Se establece el eje de coordenadas en la mitad del ancho para x y la mitad del alto para y.</a:t>
            </a:r>
          </a:p>
          <a:p>
            <a:pPr marL="342900" indent="-342900">
              <a:buAutoNum type="arabicPeriod"/>
            </a:pPr>
            <a:r>
              <a:rPr lang="es-CR" sz="1600" dirty="0"/>
              <a:t>Se coloca el primer circulo en (0, Radio - 1) y el Segundo en (0, Radio + 1).</a:t>
            </a:r>
          </a:p>
          <a:p>
            <a:pPr marL="342900" indent="-342900">
              <a:buAutoNum type="arabicPeriod"/>
            </a:pPr>
            <a:endParaRPr lang="es-CR" sz="1600" dirty="0"/>
          </a:p>
          <a:p>
            <a:pPr marL="342900" indent="-342900">
              <a:buAutoNum type="arabicPeriod"/>
            </a:pPr>
            <a:r>
              <a:rPr lang="es-CR" sz="1600" dirty="0"/>
              <a:t>El C1 debe moverse en contorno al C2, entonces</a:t>
            </a:r>
          </a:p>
          <a:p>
            <a:endParaRPr lang="es-CR" sz="1600" dirty="0"/>
          </a:p>
          <a:p>
            <a:r>
              <a:rPr lang="es-CR" sz="1600" dirty="0"/>
              <a:t>Cada punto de C1 debe moverse</a:t>
            </a:r>
          </a:p>
          <a:p>
            <a:r>
              <a:rPr lang="es-CR" sz="1600" dirty="0"/>
              <a:t>  (x + </a:t>
            </a:r>
            <a:r>
              <a:rPr lang="es-CR" sz="1600" dirty="0" err="1"/>
              <a:t>abs</a:t>
            </a:r>
            <a:r>
              <a:rPr lang="es-CR" sz="1600" dirty="0"/>
              <a:t>( cos(M) )*F  + R, y + sin ( M ) * F + R)</a:t>
            </a:r>
          </a:p>
          <a:p>
            <a:r>
              <a:rPr lang="es-CR" sz="1600" dirty="0"/>
              <a:t>De esta forma se consigue la siguiente posición </a:t>
            </a:r>
          </a:p>
          <a:p>
            <a:r>
              <a:rPr lang="es-CR" sz="1600" dirty="0"/>
              <a:t>Para cada punto del circulo y de forma análoga cambiando signos de consigue la siguiendo posición de C2</a:t>
            </a:r>
            <a:endParaRPr lang="es-CR" dirty="0"/>
          </a:p>
          <a:p>
            <a:pPr marL="342900" indent="-342900">
              <a:buAutoNum type="arabicPeriod"/>
            </a:pPr>
            <a:endParaRPr lang="es-CR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801024-7078-4EFF-AD70-50818DA3C70B}"/>
              </a:ext>
            </a:extLst>
          </p:cNvPr>
          <p:cNvSpPr/>
          <p:nvPr/>
        </p:nvSpPr>
        <p:spPr>
          <a:xfrm>
            <a:off x="9390908" y="2242460"/>
            <a:ext cx="234776" cy="2248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9E6E66-B393-4709-98A9-75A1EC963E6C}"/>
              </a:ext>
            </a:extLst>
          </p:cNvPr>
          <p:cNvSpPr/>
          <p:nvPr/>
        </p:nvSpPr>
        <p:spPr>
          <a:xfrm>
            <a:off x="9390908" y="4448799"/>
            <a:ext cx="234776" cy="2744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781C548D-9D90-4629-A941-A085A1694BC7}"/>
              </a:ext>
            </a:extLst>
          </p:cNvPr>
          <p:cNvSpPr/>
          <p:nvPr/>
        </p:nvSpPr>
        <p:spPr>
          <a:xfrm rot="5646550">
            <a:off x="7949047" y="1637933"/>
            <a:ext cx="4276997" cy="165866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9983A18E-8270-46F9-99E0-D38ADFC1105E}"/>
              </a:ext>
            </a:extLst>
          </p:cNvPr>
          <p:cNvSpPr/>
          <p:nvPr/>
        </p:nvSpPr>
        <p:spPr>
          <a:xfrm rot="15755830">
            <a:off x="7241541" y="3090533"/>
            <a:ext cx="3845737" cy="209945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22702F-B1F8-4EB3-924F-31EC1DCC8288}"/>
              </a:ext>
            </a:extLst>
          </p:cNvPr>
          <p:cNvSpPr/>
          <p:nvPr/>
        </p:nvSpPr>
        <p:spPr>
          <a:xfrm flipH="1">
            <a:off x="9471226" y="1055794"/>
            <a:ext cx="72078" cy="51404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273DBA-4122-4DCC-9088-1A986309E2B5}"/>
              </a:ext>
            </a:extLst>
          </p:cNvPr>
          <p:cNvSpPr/>
          <p:nvPr/>
        </p:nvSpPr>
        <p:spPr>
          <a:xfrm rot="5400000" flipH="1">
            <a:off x="9507265" y="887825"/>
            <a:ext cx="72078" cy="51404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D8687BF-308D-4CE5-8DD0-A01FAACE7895}"/>
              </a:ext>
            </a:extLst>
          </p:cNvPr>
          <p:cNvSpPr/>
          <p:nvPr/>
        </p:nvSpPr>
        <p:spPr>
          <a:xfrm>
            <a:off x="8546156" y="3533073"/>
            <a:ext cx="1985788" cy="193614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3F45B4-4569-4B5C-B038-51AB9C840997}"/>
              </a:ext>
            </a:extLst>
          </p:cNvPr>
          <p:cNvSpPr/>
          <p:nvPr/>
        </p:nvSpPr>
        <p:spPr>
          <a:xfrm>
            <a:off x="8490525" y="1467385"/>
            <a:ext cx="2097050" cy="189191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EBFBB0-D1A3-4C21-8F15-3C18C4FF62FB}"/>
              </a:ext>
            </a:extLst>
          </p:cNvPr>
          <p:cNvSpPr txBox="1"/>
          <p:nvPr/>
        </p:nvSpPr>
        <p:spPr>
          <a:xfrm>
            <a:off x="9785398" y="2199782"/>
            <a:ext cx="53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  <a:endParaRPr lang="es-C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3A9E59-182D-47B5-87D6-B47454F66018}"/>
              </a:ext>
            </a:extLst>
          </p:cNvPr>
          <p:cNvSpPr txBox="1"/>
          <p:nvPr/>
        </p:nvSpPr>
        <p:spPr>
          <a:xfrm>
            <a:off x="8744816" y="4342063"/>
            <a:ext cx="53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2873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FB41-7822-40B0-BF35-E2B40C40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99" y="302722"/>
            <a:ext cx="10515600" cy="1325563"/>
          </a:xfrm>
        </p:spPr>
        <p:txBody>
          <a:bodyPr/>
          <a:lstStyle/>
          <a:p>
            <a:r>
              <a:rPr lang="es-CR" dirty="0"/>
              <a:t>Precarga de círculos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D80F6-169E-432E-A423-928F39DB6A6A}"/>
              </a:ext>
            </a:extLst>
          </p:cNvPr>
          <p:cNvSpPr txBox="1"/>
          <p:nvPr/>
        </p:nvSpPr>
        <p:spPr>
          <a:xfrm>
            <a:off x="300018" y="289546"/>
            <a:ext cx="4297382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/>
              <a:t>Debido</a:t>
            </a:r>
            <a:r>
              <a:rPr lang="en-US" sz="1600" dirty="0"/>
              <a:t> a que se debe </a:t>
            </a:r>
            <a:r>
              <a:rPr lang="en-US" sz="1600" dirty="0" err="1"/>
              <a:t>representar</a:t>
            </a:r>
            <a:r>
              <a:rPr lang="en-US" sz="1600" dirty="0"/>
              <a:t> de forma </a:t>
            </a:r>
            <a:r>
              <a:rPr lang="en-US" sz="1600" dirty="0" err="1"/>
              <a:t>ciclica</a:t>
            </a:r>
            <a:r>
              <a:rPr lang="en-US" sz="1600" dirty="0"/>
              <a:t>, </a:t>
            </a:r>
            <a:r>
              <a:rPr lang="en-US" sz="1600" dirty="0" err="1"/>
              <a:t>tomando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cuenta</a:t>
            </a:r>
            <a:endParaRPr lang="en-US" sz="1600" dirty="0"/>
          </a:p>
          <a:p>
            <a:r>
              <a:rPr lang="en-US" sz="1600" dirty="0"/>
              <a:t>El offset A, y el period de </a:t>
            </a:r>
            <a:r>
              <a:rPr lang="en-US" sz="1600" dirty="0" err="1"/>
              <a:t>coseno</a:t>
            </a:r>
            <a:r>
              <a:rPr lang="en-US" sz="1600" dirty="0"/>
              <a:t> es 2PI</a:t>
            </a:r>
            <a:r>
              <a:rPr lang="es-CR" sz="1600" dirty="0"/>
              <a:t>, entonces:</a:t>
            </a:r>
          </a:p>
          <a:p>
            <a:endParaRPr lang="es-CR" sz="1600" dirty="0"/>
          </a:p>
          <a:p>
            <a:r>
              <a:rPr lang="es-CR" sz="1600" dirty="0"/>
              <a:t>Ya que después de 2PI, el offset muestra resultados de puntos pasados entonces.</a:t>
            </a:r>
          </a:p>
          <a:p>
            <a:endParaRPr lang="es-CR" sz="1600" dirty="0"/>
          </a:p>
          <a:p>
            <a:r>
              <a:rPr lang="es-CR" sz="1600" dirty="0"/>
              <a:t>Cantidad de </a:t>
            </a:r>
            <a:r>
              <a:rPr lang="es-CR" sz="1600" dirty="0" err="1"/>
              <a:t>frames</a:t>
            </a:r>
            <a:r>
              <a:rPr lang="es-CR" sz="1600" dirty="0"/>
              <a:t> respecto al offset =  2PI / A </a:t>
            </a:r>
          </a:p>
          <a:p>
            <a:endParaRPr lang="es-CR" sz="1600" dirty="0"/>
          </a:p>
          <a:p>
            <a:r>
              <a:rPr lang="es-CR" sz="1600" dirty="0"/>
              <a:t>-&gt; Si se tiene que A = 0.314 , entonces se necesitarían 20.01 </a:t>
            </a:r>
            <a:r>
              <a:rPr lang="es-CR" sz="1600" dirty="0" err="1"/>
              <a:t>frames</a:t>
            </a:r>
            <a:r>
              <a:rPr lang="es-CR" sz="1600" dirty="0"/>
              <a:t> para obtener el recorrido completo y luego se volvería a repetir de forma inversa.</a:t>
            </a:r>
          </a:p>
          <a:p>
            <a:endParaRPr lang="es-CR" sz="1600" dirty="0"/>
          </a:p>
          <a:p>
            <a:r>
              <a:rPr lang="es-CR" sz="1600" dirty="0"/>
              <a:t>S como el paso de </a:t>
            </a:r>
            <a:r>
              <a:rPr lang="es-CR" sz="1600" dirty="0" err="1"/>
              <a:t>frame</a:t>
            </a:r>
            <a:r>
              <a:rPr lang="es-CR" sz="1600" dirty="0"/>
              <a:t> </a:t>
            </a:r>
          </a:p>
          <a:p>
            <a:r>
              <a:rPr lang="es-CR" sz="1600" dirty="0"/>
              <a:t>L como el </a:t>
            </a:r>
            <a:r>
              <a:rPr lang="es-CR" sz="1600" dirty="0" err="1"/>
              <a:t>frame</a:t>
            </a:r>
            <a:r>
              <a:rPr lang="es-CR" sz="1600" dirty="0"/>
              <a:t> que se muestra, empezando en 0</a:t>
            </a:r>
          </a:p>
          <a:p>
            <a:endParaRPr lang="es-419" sz="1600" dirty="0"/>
          </a:p>
          <a:p>
            <a:r>
              <a:rPr lang="es-CR" sz="1600" dirty="0"/>
              <a:t>En el ciclo infinito se tendría:</a:t>
            </a:r>
          </a:p>
          <a:p>
            <a:pPr lvl="1"/>
            <a:r>
              <a:rPr lang="es-CR" sz="1600" dirty="0"/>
              <a:t>si L &gt;= de cantidad de </a:t>
            </a:r>
            <a:r>
              <a:rPr lang="es-CR" sz="1600" dirty="0" err="1"/>
              <a:t>frames</a:t>
            </a:r>
            <a:r>
              <a:rPr lang="es-CR" sz="1600" dirty="0"/>
              <a:t> o L &lt; 0:</a:t>
            </a:r>
          </a:p>
          <a:p>
            <a:pPr lvl="1"/>
            <a:r>
              <a:rPr lang="es-CR" sz="1600" dirty="0"/>
              <a:t>                         S = - S;	</a:t>
            </a:r>
          </a:p>
          <a:p>
            <a:endParaRPr lang="es-CR" sz="1600" dirty="0"/>
          </a:p>
          <a:p>
            <a:r>
              <a:rPr lang="es-CR" sz="1600" dirty="0"/>
              <a:t>	se dibuja el </a:t>
            </a:r>
            <a:r>
              <a:rPr lang="es-CR" sz="1600" dirty="0" err="1"/>
              <a:t>frame</a:t>
            </a:r>
            <a:r>
              <a:rPr lang="es-CR" sz="1600" dirty="0"/>
              <a:t>[ L ] </a:t>
            </a:r>
          </a:p>
          <a:p>
            <a:r>
              <a:rPr lang="es-CR" sz="1600" dirty="0"/>
              <a:t>	L aumenta a razón de S</a:t>
            </a:r>
          </a:p>
          <a:p>
            <a:r>
              <a:rPr lang="es-CR" sz="1600" dirty="0"/>
              <a:t>		</a:t>
            </a:r>
          </a:p>
          <a:p>
            <a:endParaRPr lang="es-CR" dirty="0"/>
          </a:p>
          <a:p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ADC96BD-68F6-476F-8415-BA374066FE58}"/>
              </a:ext>
            </a:extLst>
          </p:cNvPr>
          <p:cNvSpPr/>
          <p:nvPr/>
        </p:nvSpPr>
        <p:spPr>
          <a:xfrm rot="13265512">
            <a:off x="6489837" y="5588440"/>
            <a:ext cx="1772764" cy="38305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1C81782-DA34-40B9-8B3D-F3778E844E43}"/>
              </a:ext>
            </a:extLst>
          </p:cNvPr>
          <p:cNvSpPr/>
          <p:nvPr/>
        </p:nvSpPr>
        <p:spPr>
          <a:xfrm rot="2346649">
            <a:off x="6899449" y="5594624"/>
            <a:ext cx="1804429" cy="38306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069B2-F0B2-4DE6-8851-C7AE1F6ED9E6}"/>
              </a:ext>
            </a:extLst>
          </p:cNvPr>
          <p:cNvSpPr/>
          <p:nvPr/>
        </p:nvSpPr>
        <p:spPr>
          <a:xfrm>
            <a:off x="7268264" y="3429000"/>
            <a:ext cx="2512541" cy="15631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ED8EA-903C-43C8-B6A6-4ABA33A86E90}"/>
              </a:ext>
            </a:extLst>
          </p:cNvPr>
          <p:cNvSpPr/>
          <p:nvPr/>
        </p:nvSpPr>
        <p:spPr>
          <a:xfrm>
            <a:off x="7420664" y="3581400"/>
            <a:ext cx="2512541" cy="1563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6DFC37-0756-4D55-964A-FEF75E2A0A4F}"/>
              </a:ext>
            </a:extLst>
          </p:cNvPr>
          <p:cNvSpPr/>
          <p:nvPr/>
        </p:nvSpPr>
        <p:spPr>
          <a:xfrm>
            <a:off x="7573064" y="3733800"/>
            <a:ext cx="2512541" cy="15631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7499C0-5D1D-47BD-983E-5BE0E6D36BF0}"/>
              </a:ext>
            </a:extLst>
          </p:cNvPr>
          <p:cNvSpPr/>
          <p:nvPr/>
        </p:nvSpPr>
        <p:spPr>
          <a:xfrm>
            <a:off x="7725464" y="3886200"/>
            <a:ext cx="2512541" cy="1563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E9188-02ED-467A-B8A5-91BCA6133B3E}"/>
              </a:ext>
            </a:extLst>
          </p:cNvPr>
          <p:cNvSpPr/>
          <p:nvPr/>
        </p:nvSpPr>
        <p:spPr>
          <a:xfrm>
            <a:off x="7877864" y="4038600"/>
            <a:ext cx="2512541" cy="15631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8E6010-5CE8-4785-A2C7-CB8F4E07F7FB}"/>
              </a:ext>
            </a:extLst>
          </p:cNvPr>
          <p:cNvSpPr/>
          <p:nvPr/>
        </p:nvSpPr>
        <p:spPr>
          <a:xfrm>
            <a:off x="8030264" y="4191000"/>
            <a:ext cx="2512541" cy="1563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D46F8B-DBF9-428A-90B2-5152FDC53BAA}"/>
              </a:ext>
            </a:extLst>
          </p:cNvPr>
          <p:cNvSpPr/>
          <p:nvPr/>
        </p:nvSpPr>
        <p:spPr>
          <a:xfrm>
            <a:off x="8182664" y="4378336"/>
            <a:ext cx="2512541" cy="15631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315A6F-9817-4742-9598-F3BCB952E5F1}"/>
              </a:ext>
            </a:extLst>
          </p:cNvPr>
          <p:cNvSpPr/>
          <p:nvPr/>
        </p:nvSpPr>
        <p:spPr>
          <a:xfrm>
            <a:off x="9040058" y="4622825"/>
            <a:ext cx="496389" cy="48334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0C938A-9EBB-403F-9241-F242C93FBA0F}"/>
              </a:ext>
            </a:extLst>
          </p:cNvPr>
          <p:cNvSpPr/>
          <p:nvPr/>
        </p:nvSpPr>
        <p:spPr>
          <a:xfrm>
            <a:off x="9037766" y="5188477"/>
            <a:ext cx="497535" cy="48334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828558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157</TotalTime>
  <Words>409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Corbel</vt:lpstr>
      <vt:lpstr>Headlines</vt:lpstr>
      <vt:lpstr>PowerPoint Presentation</vt:lpstr>
      <vt:lpstr>Movimiento de círculos</vt:lpstr>
      <vt:lpstr>Precarga de círculos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Josue Rojas Vega</dc:creator>
  <cp:lastModifiedBy>Josue Rojas Vega</cp:lastModifiedBy>
  <cp:revision>15</cp:revision>
  <dcterms:created xsi:type="dcterms:W3CDTF">2020-05-19T01:24:00Z</dcterms:created>
  <dcterms:modified xsi:type="dcterms:W3CDTF">2020-05-19T04:01:48Z</dcterms:modified>
</cp:coreProperties>
</file>