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1" d="100"/>
          <a:sy n="81" d="100"/>
        </p:scale>
        <p:origin x="7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A" dirty="0" smtClean="0">
                <a:latin typeface="Arial Black" panose="020B0A04020102020204" pitchFamily="34" charset="0"/>
              </a:rPr>
              <a:t>descompiladores</a:t>
            </a:r>
            <a:endParaRPr lang="es-PA" dirty="0">
              <a:latin typeface="Arial Black" panose="020B0A04020102020204" pitchFamily="34" charset="0"/>
            </a:endParaRPr>
          </a:p>
        </p:txBody>
      </p:sp>
      <p:sp>
        <p:nvSpPr>
          <p:cNvPr id="3" name="Subtítulo 2"/>
          <p:cNvSpPr>
            <a:spLocks noGrp="1"/>
          </p:cNvSpPr>
          <p:nvPr>
            <p:ph type="subTitle" idx="1"/>
          </p:nvPr>
        </p:nvSpPr>
        <p:spPr/>
        <p:txBody>
          <a:bodyPr/>
          <a:lstStyle/>
          <a:p>
            <a:r>
              <a:rPr lang="es-PA" dirty="0" err="1" smtClean="0">
                <a:latin typeface="Arial Black" panose="020B0A04020102020204" pitchFamily="34" charset="0"/>
              </a:rPr>
              <a:t>Suehellen</a:t>
            </a:r>
            <a:r>
              <a:rPr lang="es-PA" dirty="0" smtClean="0">
                <a:latin typeface="Arial Black" panose="020B0A04020102020204" pitchFamily="34" charset="0"/>
              </a:rPr>
              <a:t> Méndez</a:t>
            </a:r>
          </a:p>
          <a:p>
            <a:r>
              <a:rPr lang="es-PA" dirty="0" smtClean="0">
                <a:latin typeface="Arial Black" panose="020B0A04020102020204" pitchFamily="34" charset="0"/>
              </a:rPr>
              <a:t>Josué de león </a:t>
            </a:r>
            <a:endParaRPr lang="es-PA" dirty="0">
              <a:latin typeface="Arial Black" panose="020B0A04020102020204" pitchFamily="34" charset="0"/>
            </a:endParaRPr>
          </a:p>
        </p:txBody>
      </p:sp>
    </p:spTree>
    <p:extLst>
      <p:ext uri="{BB962C8B-B14F-4D97-AF65-F5344CB8AC3E}">
        <p14:creationId xmlns:p14="http://schemas.microsoft.com/office/powerpoint/2010/main" val="51461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A" dirty="0" smtClean="0">
                <a:latin typeface="Arial Black" panose="020B0A04020102020204" pitchFamily="34" charset="0"/>
              </a:rPr>
              <a:t>Introducción</a:t>
            </a:r>
            <a:r>
              <a:rPr lang="es-PA" dirty="0" smtClean="0"/>
              <a:t> </a:t>
            </a:r>
            <a:endParaRPr lang="es-PA" dirty="0"/>
          </a:p>
        </p:txBody>
      </p:sp>
      <p:sp>
        <p:nvSpPr>
          <p:cNvPr id="3" name="Marcador de contenido 2"/>
          <p:cNvSpPr>
            <a:spLocks noGrp="1"/>
          </p:cNvSpPr>
          <p:nvPr>
            <p:ph idx="1"/>
          </p:nvPr>
        </p:nvSpPr>
        <p:spPr/>
        <p:txBody>
          <a:bodyPr/>
          <a:lstStyle/>
          <a:p>
            <a:pPr algn="just"/>
            <a:r>
              <a:rPr lang="es-PA" dirty="0"/>
              <a:t>La disciplina de la </a:t>
            </a:r>
            <a:r>
              <a:rPr lang="es-PA" dirty="0" err="1"/>
              <a:t>descompilación</a:t>
            </a:r>
            <a:r>
              <a:rPr lang="es-PA" dirty="0"/>
              <a:t> de código binario nativo está en su infancia.</a:t>
            </a:r>
          </a:p>
          <a:p>
            <a:pPr algn="just"/>
            <a:r>
              <a:rPr lang="es-PA" dirty="0"/>
              <a:t>    Todos los descompiladores actuales requieren una cierta cantidad de input por parte del usuario.</a:t>
            </a:r>
          </a:p>
          <a:p>
            <a:pPr algn="just"/>
            <a:r>
              <a:rPr lang="es-PA" dirty="0"/>
              <a:t>    Los descompiladores actuales raramente trabajan bien con ejecutables en el rango de tamaño desde "normal" hasta "grande".</a:t>
            </a:r>
          </a:p>
          <a:p>
            <a:pPr algn="just"/>
            <a:endParaRPr lang="es-PA" dirty="0"/>
          </a:p>
        </p:txBody>
      </p:sp>
    </p:spTree>
    <p:extLst>
      <p:ext uri="{BB962C8B-B14F-4D97-AF65-F5344CB8AC3E}">
        <p14:creationId xmlns:p14="http://schemas.microsoft.com/office/powerpoint/2010/main" val="13659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A" dirty="0" smtClean="0">
                <a:latin typeface="Arial Black" panose="020B0A04020102020204" pitchFamily="34" charset="0"/>
              </a:rPr>
              <a:t>¿Que es un descompilador?</a:t>
            </a:r>
            <a:endParaRPr lang="es-PA" dirty="0">
              <a:latin typeface="Arial Black" panose="020B0A04020102020204" pitchFamily="34" charset="0"/>
            </a:endParaRPr>
          </a:p>
        </p:txBody>
      </p:sp>
      <p:sp>
        <p:nvSpPr>
          <p:cNvPr id="3" name="Marcador de contenido 2"/>
          <p:cNvSpPr>
            <a:spLocks noGrp="1"/>
          </p:cNvSpPr>
          <p:nvPr>
            <p:ph idx="1"/>
          </p:nvPr>
        </p:nvSpPr>
        <p:spPr/>
        <p:txBody>
          <a:bodyPr/>
          <a:lstStyle/>
          <a:p>
            <a:pPr algn="just"/>
            <a:r>
              <a:rPr lang="es-PA" dirty="0" smtClean="0"/>
              <a:t>El </a:t>
            </a:r>
            <a:r>
              <a:rPr lang="es-PA" dirty="0"/>
              <a:t>objetivo de un </a:t>
            </a:r>
            <a:r>
              <a:rPr lang="es-PA" dirty="0" err="1"/>
              <a:t>decompiler</a:t>
            </a:r>
            <a:r>
              <a:rPr lang="es-PA" dirty="0"/>
              <a:t> de código de máquina es analizar archivos ejecutables (como archivos .EXE o .DLL en archivos Windows o ELF en entornos tipo Unix) e intentar crear una representación de alto nivel del código de máquina en el archivo ejecutable: el </a:t>
            </a:r>
            <a:r>
              <a:rPr lang="es-PA" dirty="0" err="1"/>
              <a:t>decompilador</a:t>
            </a:r>
            <a:r>
              <a:rPr lang="es-PA" dirty="0"/>
              <a:t> intenta reconstruir el código fuente desde el cual se compiló el ejecutable en primer lugar.</a:t>
            </a:r>
          </a:p>
        </p:txBody>
      </p:sp>
    </p:spTree>
    <p:extLst>
      <p:ext uri="{BB962C8B-B14F-4D97-AF65-F5344CB8AC3E}">
        <p14:creationId xmlns:p14="http://schemas.microsoft.com/office/powerpoint/2010/main" val="133875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20036"/>
            <a:ext cx="9905998" cy="1478570"/>
          </a:xfrm>
        </p:spPr>
        <p:txBody>
          <a:bodyPr/>
          <a:lstStyle/>
          <a:p>
            <a:pPr algn="ctr"/>
            <a:r>
              <a:rPr lang="es-PA" dirty="0" smtClean="0">
                <a:latin typeface="Arial Black" panose="020B0A04020102020204" pitchFamily="34" charset="0"/>
              </a:rPr>
              <a:t>FASES DEL DESCOMPILADOR</a:t>
            </a:r>
            <a:endParaRPr lang="es-PA" dirty="0">
              <a:latin typeface="Arial Black" panose="020B0A04020102020204" pitchFamily="34" charset="0"/>
            </a:endParaRPr>
          </a:p>
        </p:txBody>
      </p:sp>
      <p:sp>
        <p:nvSpPr>
          <p:cNvPr id="3" name="Marcador de contenido 2"/>
          <p:cNvSpPr>
            <a:spLocks noGrp="1"/>
          </p:cNvSpPr>
          <p:nvPr>
            <p:ph idx="1"/>
          </p:nvPr>
        </p:nvSpPr>
        <p:spPr>
          <a:xfrm>
            <a:off x="1141412" y="1182687"/>
            <a:ext cx="9905999" cy="4772636"/>
          </a:xfrm>
        </p:spPr>
        <p:txBody>
          <a:bodyPr>
            <a:normAutofit fontScale="92500" lnSpcReduction="20000"/>
          </a:bodyPr>
          <a:lstStyle/>
          <a:p>
            <a:pPr algn="just"/>
            <a:r>
              <a:rPr lang="es-PA" dirty="0"/>
              <a:t>La fase de </a:t>
            </a:r>
            <a:r>
              <a:rPr lang="es-PA" dirty="0" smtClean="0"/>
              <a:t>carga. </a:t>
            </a:r>
            <a:r>
              <a:rPr lang="es-PA" dirty="0" err="1"/>
              <a:t>carga</a:t>
            </a:r>
            <a:r>
              <a:rPr lang="es-PA" dirty="0"/>
              <a:t> el ejecutable en la memoria y determina qué tipo de ejecutable se descompila</a:t>
            </a:r>
            <a:r>
              <a:rPr lang="es-PA" dirty="0" smtClean="0"/>
              <a:t>.</a:t>
            </a:r>
          </a:p>
          <a:p>
            <a:pPr algn="just"/>
            <a:r>
              <a:rPr lang="es-PA" dirty="0"/>
              <a:t>La fase de </a:t>
            </a:r>
            <a:r>
              <a:rPr lang="es-PA" dirty="0" smtClean="0"/>
              <a:t>escaneo. El </a:t>
            </a:r>
            <a:r>
              <a:rPr lang="es-PA" dirty="0"/>
              <a:t>ejecutable generalmente tendrá uno o más puntos de </a:t>
            </a:r>
            <a:r>
              <a:rPr lang="es-PA" dirty="0" smtClean="0"/>
              <a:t>entrada </a:t>
            </a:r>
            <a:r>
              <a:rPr lang="es-PA" dirty="0"/>
              <a:t>, direcciones que apuntan al código ejecutable</a:t>
            </a:r>
            <a:r>
              <a:rPr lang="es-PA" dirty="0" smtClean="0"/>
              <a:t>.</a:t>
            </a:r>
          </a:p>
          <a:p>
            <a:pPr algn="just"/>
            <a:r>
              <a:rPr lang="es-PA" dirty="0" smtClean="0"/>
              <a:t>La </a:t>
            </a:r>
            <a:r>
              <a:rPr lang="es-PA" dirty="0"/>
              <a:t>fase de reescritura reescribe todas las instrucciones específicas de la máquina en instrucciones de bajo nivel independientes de la máquina</a:t>
            </a:r>
            <a:r>
              <a:rPr lang="es-PA" dirty="0" smtClean="0"/>
              <a:t>.</a:t>
            </a:r>
          </a:p>
          <a:p>
            <a:pPr algn="just"/>
            <a:r>
              <a:rPr lang="es-PA" dirty="0"/>
              <a:t>La fase de análisis primero realiza un análisis de definiciones de alcance </a:t>
            </a:r>
            <a:r>
              <a:rPr lang="es-PA" dirty="0" err="1"/>
              <a:t>interprocedimiento</a:t>
            </a:r>
            <a:r>
              <a:rPr lang="es-PA" dirty="0"/>
              <a:t>. </a:t>
            </a:r>
            <a:endParaRPr lang="es-PA" dirty="0" smtClean="0"/>
          </a:p>
          <a:p>
            <a:pPr algn="just"/>
            <a:r>
              <a:rPr lang="es-PA" dirty="0"/>
              <a:t>La fase de análisis de tipo </a:t>
            </a:r>
            <a:r>
              <a:rPr lang="es-PA" dirty="0" err="1"/>
              <a:t>interprocedural</a:t>
            </a:r>
            <a:r>
              <a:rPr lang="es-PA" dirty="0"/>
              <a:t> intenta recuperar los tipos de datos utilizados en el programa al analizar la forma en que los valores son utilizados por el código del programa, incorporando pistas obtenidas de los datos de reubicación así como cualquier información </a:t>
            </a:r>
          </a:p>
        </p:txBody>
      </p:sp>
    </p:spTree>
    <p:extLst>
      <p:ext uri="{BB962C8B-B14F-4D97-AF65-F5344CB8AC3E}">
        <p14:creationId xmlns:p14="http://schemas.microsoft.com/office/powerpoint/2010/main" val="114266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A" dirty="0">
                <a:latin typeface="Arial Black" panose="020B0A04020102020204" pitchFamily="34" charset="0"/>
              </a:rPr>
              <a:t>Descompiladores Comunes</a:t>
            </a:r>
          </a:p>
        </p:txBody>
      </p:sp>
      <p:sp>
        <p:nvSpPr>
          <p:cNvPr id="3" name="Marcador de contenido 2"/>
          <p:cNvSpPr>
            <a:spLocks noGrp="1"/>
          </p:cNvSpPr>
          <p:nvPr>
            <p:ph idx="1"/>
          </p:nvPr>
        </p:nvSpPr>
        <p:spPr/>
        <p:txBody>
          <a:bodyPr>
            <a:normAutofit lnSpcReduction="10000"/>
          </a:bodyPr>
          <a:lstStyle/>
          <a:p>
            <a:r>
              <a:rPr lang="es-PA" dirty="0" err="1"/>
              <a:t>Decompiler</a:t>
            </a:r>
            <a:endParaRPr lang="es-PA" dirty="0"/>
          </a:p>
          <a:p>
            <a:pPr algn="just"/>
            <a:r>
              <a:rPr lang="es-PA" dirty="0"/>
              <a:t>    </a:t>
            </a:r>
            <a:r>
              <a:rPr lang="es-PA" dirty="0" err="1"/>
              <a:t>Dcc</a:t>
            </a:r>
            <a:r>
              <a:rPr lang="es-PA" dirty="0"/>
              <a:t> es una excelente perspectiva teórica a la </a:t>
            </a:r>
            <a:r>
              <a:rPr lang="es-PA" dirty="0" err="1"/>
              <a:t>descompilación</a:t>
            </a:r>
            <a:r>
              <a:rPr lang="es-PA" dirty="0"/>
              <a:t>, pero el descompilador sólo soporta programas MSDOS</a:t>
            </a:r>
            <a:r>
              <a:rPr lang="es-PA" dirty="0" smtClean="0"/>
              <a:t>.</a:t>
            </a:r>
          </a:p>
          <a:p>
            <a:r>
              <a:rPr lang="es-PA" dirty="0"/>
              <a:t>Boomerang </a:t>
            </a:r>
            <a:r>
              <a:rPr lang="es-PA" dirty="0" err="1"/>
              <a:t>Decompiler</a:t>
            </a:r>
            <a:r>
              <a:rPr lang="es-PA" dirty="0"/>
              <a:t> Project</a:t>
            </a:r>
          </a:p>
          <a:p>
            <a:pPr algn="just"/>
            <a:r>
              <a:rPr lang="es-PA" dirty="0"/>
              <a:t>    El descompilador Boomerang es un intento de construir un potente descompilador para varias máquinas y lenguajes. Hasta ahora, sólo descompila en C con un éxito moderado</a:t>
            </a:r>
            <a:r>
              <a:rPr lang="es-PA" dirty="0" smtClean="0"/>
              <a:t>.</a:t>
            </a:r>
          </a:p>
          <a:p>
            <a:endParaRPr lang="es-PA" dirty="0"/>
          </a:p>
        </p:txBody>
      </p:sp>
    </p:spTree>
    <p:extLst>
      <p:ext uri="{BB962C8B-B14F-4D97-AF65-F5344CB8AC3E}">
        <p14:creationId xmlns:p14="http://schemas.microsoft.com/office/powerpoint/2010/main" val="356499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4520" y="549640"/>
            <a:ext cx="9905999" cy="5241560"/>
          </a:xfrm>
        </p:spPr>
        <p:txBody>
          <a:bodyPr/>
          <a:lstStyle/>
          <a:p>
            <a:endParaRPr lang="es-PA" dirty="0" smtClean="0"/>
          </a:p>
          <a:p>
            <a:r>
              <a:rPr lang="es-PA" dirty="0" smtClean="0"/>
              <a:t>Reverse </a:t>
            </a:r>
            <a:r>
              <a:rPr lang="es-PA" dirty="0" err="1"/>
              <a:t>Engineering</a:t>
            </a:r>
            <a:r>
              <a:rPr lang="es-PA" dirty="0"/>
              <a:t> </a:t>
            </a:r>
            <a:r>
              <a:rPr lang="es-PA" dirty="0" err="1"/>
              <a:t>Compiler</a:t>
            </a:r>
            <a:r>
              <a:rPr lang="es-PA" dirty="0"/>
              <a:t> (REC)</a:t>
            </a:r>
          </a:p>
          <a:p>
            <a:r>
              <a:rPr lang="es-PA" dirty="0"/>
              <a:t>    REC es un potente "descompilador" que descompila código ensamblador a una representación del código semejante a C. El código está a medio camino entre ensamblador y C, pero es mucho mas legible que el ensamblador puro</a:t>
            </a:r>
            <a:r>
              <a:rPr lang="es-PA" dirty="0" smtClean="0"/>
              <a:t>.</a:t>
            </a:r>
          </a:p>
          <a:p>
            <a:pPr marL="0" indent="0" algn="just">
              <a:buNone/>
            </a:pPr>
            <a:endParaRPr lang="es-PA" dirty="0"/>
          </a:p>
          <a:p>
            <a:r>
              <a:rPr lang="es-PA" dirty="0"/>
              <a:t>    </a:t>
            </a:r>
            <a:r>
              <a:rPr lang="es-PA" dirty="0" err="1"/>
              <a:t>ExeToC</a:t>
            </a:r>
            <a:r>
              <a:rPr lang="es-PA" dirty="0"/>
              <a:t> es un descompilador interactivo que presume de buenos resultados.</a:t>
            </a:r>
          </a:p>
        </p:txBody>
      </p:sp>
    </p:spTree>
    <p:extLst>
      <p:ext uri="{BB962C8B-B14F-4D97-AF65-F5344CB8AC3E}">
        <p14:creationId xmlns:p14="http://schemas.microsoft.com/office/powerpoint/2010/main" val="388043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A" dirty="0" smtClean="0">
                <a:latin typeface="Arial Black" panose="020B0A04020102020204" pitchFamily="34" charset="0"/>
              </a:rPr>
              <a:t>conclusiones</a:t>
            </a:r>
            <a:endParaRPr lang="es-PA" dirty="0">
              <a:latin typeface="Arial Black" panose="020B0A04020102020204" pitchFamily="34" charset="0"/>
            </a:endParaRPr>
          </a:p>
        </p:txBody>
      </p:sp>
      <p:sp>
        <p:nvSpPr>
          <p:cNvPr id="3" name="Marcador de contenido 2"/>
          <p:cNvSpPr>
            <a:spLocks noGrp="1"/>
          </p:cNvSpPr>
          <p:nvPr>
            <p:ph idx="1"/>
          </p:nvPr>
        </p:nvSpPr>
        <p:spPr/>
        <p:txBody>
          <a:bodyPr>
            <a:normAutofit fontScale="92500" lnSpcReduction="10000"/>
          </a:bodyPr>
          <a:lstStyle/>
          <a:p>
            <a:pPr algn="just"/>
            <a:r>
              <a:rPr lang="es-PA" dirty="0"/>
              <a:t>De manera semejante al desensamblado, la </a:t>
            </a:r>
            <a:r>
              <a:rPr lang="es-PA" dirty="0" err="1"/>
              <a:t>descompilación</a:t>
            </a:r>
            <a:r>
              <a:rPr lang="es-PA" dirty="0"/>
              <a:t> lleva el proceso un paso mas allá e intenta reproducir el código a un lenguaje de alto nivel</a:t>
            </a:r>
            <a:r>
              <a:rPr lang="es-PA" dirty="0" smtClean="0"/>
              <a:t>.</a:t>
            </a:r>
          </a:p>
          <a:p>
            <a:pPr algn="just"/>
            <a:r>
              <a:rPr lang="es-PA" dirty="0" smtClean="0"/>
              <a:t> </a:t>
            </a:r>
            <a:r>
              <a:rPr lang="es-PA" dirty="0"/>
              <a:t>Frecuentemente, este lenguaje es C, porque C es simple y lo suficientemente primitivo para facilitar el proceso de </a:t>
            </a:r>
            <a:r>
              <a:rPr lang="es-PA" dirty="0" err="1"/>
              <a:t>descompilación</a:t>
            </a:r>
            <a:r>
              <a:rPr lang="es-PA" dirty="0"/>
              <a:t>. </a:t>
            </a:r>
            <a:endParaRPr lang="es-PA" dirty="0" smtClean="0"/>
          </a:p>
          <a:p>
            <a:pPr algn="just"/>
            <a:r>
              <a:rPr lang="es-PA" dirty="0" smtClean="0"/>
              <a:t>La </a:t>
            </a:r>
            <a:r>
              <a:rPr lang="es-PA" dirty="0" err="1"/>
              <a:t>descompilación</a:t>
            </a:r>
            <a:r>
              <a:rPr lang="es-PA" dirty="0"/>
              <a:t> tiene sus problemas, porque muchos datos y construcciones para legibilidad se pierden durante el proceso original de </a:t>
            </a:r>
            <a:r>
              <a:rPr lang="es-PA" dirty="0" err="1"/>
              <a:t>descompilación</a:t>
            </a:r>
            <a:r>
              <a:rPr lang="es-PA" dirty="0"/>
              <a:t>, y no pueden ser reproducidos. Puesto que esta disciplina es </a:t>
            </a:r>
            <a:r>
              <a:rPr lang="es-PA" dirty="0" err="1"/>
              <a:t>todavia</a:t>
            </a:r>
            <a:r>
              <a:rPr lang="es-PA" dirty="0"/>
              <a:t> joven, y los resultados son razonablemente buenos pero no </a:t>
            </a:r>
            <a:r>
              <a:rPr lang="es-PA" dirty="0" smtClean="0"/>
              <a:t>excelentes.</a:t>
            </a:r>
            <a:endParaRPr lang="es-PA" dirty="0"/>
          </a:p>
        </p:txBody>
      </p:sp>
    </p:spTree>
    <p:extLst>
      <p:ext uri="{BB962C8B-B14F-4D97-AF65-F5344CB8AC3E}">
        <p14:creationId xmlns:p14="http://schemas.microsoft.com/office/powerpoint/2010/main" val="1623213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73</TotalTime>
  <Words>470</Words>
  <Application>Microsoft Office PowerPoint</Application>
  <PresentationFormat>Panorámica</PresentationFormat>
  <Paragraphs>29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Black</vt:lpstr>
      <vt:lpstr>Trebuchet MS</vt:lpstr>
      <vt:lpstr>Tw Cen MT</vt:lpstr>
      <vt:lpstr>Circuito</vt:lpstr>
      <vt:lpstr>descompiladores</vt:lpstr>
      <vt:lpstr>Introducción </vt:lpstr>
      <vt:lpstr>¿Que es un descompilador?</vt:lpstr>
      <vt:lpstr>FASES DEL DESCOMPILADOR</vt:lpstr>
      <vt:lpstr>Descompiladores Comunes</vt:lpstr>
      <vt:lpstr>Presentación de PowerPoint</vt:lpstr>
      <vt:lpstr>conclusiones</vt:lpstr>
    </vt:vector>
  </TitlesOfParts>
  <Company>HEAVEN KILLERS RELEASE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descompiladores</dc:title>
  <dc:creator>Geistesblitz</dc:creator>
  <cp:lastModifiedBy>Geistesblitz</cp:lastModifiedBy>
  <cp:revision>6</cp:revision>
  <dcterms:created xsi:type="dcterms:W3CDTF">2018-05-30T15:53:56Z</dcterms:created>
  <dcterms:modified xsi:type="dcterms:W3CDTF">2018-05-30T17:07:13Z</dcterms:modified>
</cp:coreProperties>
</file>