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438" r:id="rId2"/>
    <p:sldId id="3439" r:id="rId3"/>
    <p:sldId id="3441" r:id="rId4"/>
    <p:sldId id="3442" r:id="rId5"/>
    <p:sldId id="3443" r:id="rId6"/>
    <p:sldId id="3444" r:id="rId7"/>
    <p:sldId id="3445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6940" autoAdjust="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F0A3B-3CCD-4069-83E1-3890CCF3E2F9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314FB-1FFE-467C-82EE-945B5ED7C39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44717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3857BB-4E64-4CB4-93BD-6F5720BB50D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7837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rafikk">
            <a:extLst>
              <a:ext uri="{FF2B5EF4-FFF2-40B4-BE49-F238E27FC236}">
                <a16:creationId xmlns:a16="http://schemas.microsoft.com/office/drawing/2014/main" id="{36A72C8F-C33A-45AB-91BF-D23C7D50EEE5}"/>
              </a:ext>
            </a:extLst>
          </p:cNvPr>
          <p:cNvSpPr/>
          <p:nvPr userDrawn="1"/>
        </p:nvSpPr>
        <p:spPr>
          <a:xfrm>
            <a:off x="1" y="1548194"/>
            <a:ext cx="12193524" cy="53098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35896"/>
            <a:ext cx="10363200" cy="1121846"/>
          </a:xfrm>
        </p:spPr>
        <p:txBody>
          <a:bodyPr anchor="b">
            <a:normAutofit/>
          </a:bodyPr>
          <a:lstStyle>
            <a:lvl1pPr algn="ctr">
              <a:defRPr sz="4050">
                <a:solidFill>
                  <a:srgbClr val="FFFFFF"/>
                </a:solidFill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795998"/>
            <a:ext cx="10363200" cy="984885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  <a:endParaRPr lang="en-US" dirty="0"/>
          </a:p>
        </p:txBody>
      </p:sp>
      <p:sp>
        <p:nvSpPr>
          <p:cNvPr id="4" name="tittelside" hidden="1">
            <a:extLst>
              <a:ext uri="{FF2B5EF4-FFF2-40B4-BE49-F238E27FC236}">
                <a16:creationId xmlns:a16="http://schemas.microsoft.com/office/drawing/2014/main" id="{42594168-4B05-4509-8809-6558E9660824}"/>
              </a:ext>
            </a:extLst>
          </p:cNvPr>
          <p:cNvSpPr/>
          <p:nvPr userDrawn="1"/>
        </p:nvSpPr>
        <p:spPr>
          <a:xfrm>
            <a:off x="449705" y="97436"/>
            <a:ext cx="779488" cy="2323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>
              <a:solidFill>
                <a:srgbClr val="FFFFFF"/>
              </a:solidFill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3C00A96-9228-4E6E-AE76-CA1B57587F0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9" y="471764"/>
            <a:ext cx="2431899" cy="5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7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1439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64973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ogo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A63DFC49-49A2-44B8-B23A-B4A841426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795" y="2102571"/>
            <a:ext cx="2442410" cy="2422259"/>
          </a:xfrm>
          <a:prstGeom prst="rect">
            <a:avLst/>
          </a:prstGeom>
        </p:spPr>
      </p:pic>
      <p:sp>
        <p:nvSpPr>
          <p:cNvPr id="2" name="TekstSylinder 1">
            <a:extLst>
              <a:ext uri="{FF2B5EF4-FFF2-40B4-BE49-F238E27FC236}">
                <a16:creationId xmlns:a16="http://schemas.microsoft.com/office/drawing/2014/main" id="{0547DE91-F021-4E3A-9BBE-7FC68723FEC6}"/>
              </a:ext>
            </a:extLst>
          </p:cNvPr>
          <p:cNvSpPr txBox="1"/>
          <p:nvPr userDrawn="1"/>
        </p:nvSpPr>
        <p:spPr>
          <a:xfrm>
            <a:off x="2316480" y="5035631"/>
            <a:ext cx="755904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300" dirty="0"/>
              <a:t>trondelagfylke.no | fb.com/</a:t>
            </a:r>
            <a:r>
              <a:rPr lang="nb-NO" sz="1300" dirty="0" err="1"/>
              <a:t>trondelagfylke</a:t>
            </a:r>
            <a:endParaRPr lang="nb-NO" sz="1300" dirty="0"/>
          </a:p>
        </p:txBody>
      </p:sp>
    </p:spTree>
    <p:extLst>
      <p:ext uri="{BB962C8B-B14F-4D97-AF65-F5344CB8AC3E}">
        <p14:creationId xmlns:p14="http://schemas.microsoft.com/office/powerpoint/2010/main" val="3606132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ssholder for bilde 9">
            <a:extLst>
              <a:ext uri="{FF2B5EF4-FFF2-40B4-BE49-F238E27FC236}">
                <a16:creationId xmlns:a16="http://schemas.microsoft.com/office/drawing/2014/main" id="{6E293DF4-167E-4F98-9D9A-566E0E9752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734592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977980"/>
            <a:ext cx="10515600" cy="775597"/>
          </a:xfrm>
        </p:spPr>
        <p:txBody>
          <a:bodyPr anchor="ctr" anchorCtr="0">
            <a:normAutofit/>
          </a:bodyPr>
          <a:lstStyle>
            <a:lvl1pPr algn="ctr">
              <a:defRPr sz="2800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800962"/>
            <a:ext cx="10515600" cy="5539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63713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fikk">
            <a:extLst>
              <a:ext uri="{FF2B5EF4-FFF2-40B4-BE49-F238E27FC236}">
                <a16:creationId xmlns:a16="http://schemas.microsoft.com/office/drawing/2014/main" id="{442E5E1F-5E54-4B09-9810-9D1AFB1B9578}"/>
              </a:ext>
            </a:extLst>
          </p:cNvPr>
          <p:cNvSpPr/>
          <p:nvPr userDrawn="1"/>
        </p:nvSpPr>
        <p:spPr>
          <a:xfrm>
            <a:off x="1" y="1620203"/>
            <a:ext cx="12193524" cy="288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8" name="Tittel 7">
            <a:extLst>
              <a:ext uri="{FF2B5EF4-FFF2-40B4-BE49-F238E27FC236}">
                <a16:creationId xmlns:a16="http://schemas.microsoft.com/office/drawing/2014/main" id="{ECCF3988-3131-4965-BFAC-2EF8935A2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68801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fikk">
            <a:extLst>
              <a:ext uri="{FF2B5EF4-FFF2-40B4-BE49-F238E27FC236}">
                <a16:creationId xmlns:a16="http://schemas.microsoft.com/office/drawing/2014/main" id="{D8C7FABD-B60D-4278-8B7A-4CE212162DD1}"/>
              </a:ext>
            </a:extLst>
          </p:cNvPr>
          <p:cNvSpPr/>
          <p:nvPr userDrawn="1"/>
        </p:nvSpPr>
        <p:spPr>
          <a:xfrm>
            <a:off x="1" y="1620203"/>
            <a:ext cx="12193524" cy="288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768D46C-2C47-41CD-86BA-93183D686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4893" y="2115183"/>
            <a:ext cx="5184648" cy="395310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39B1D9-21EF-47DC-9EB0-171837799AF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53693" y="2115183"/>
            <a:ext cx="5184648" cy="395310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51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k">
            <a:extLst>
              <a:ext uri="{FF2B5EF4-FFF2-40B4-BE49-F238E27FC236}">
                <a16:creationId xmlns:a16="http://schemas.microsoft.com/office/drawing/2014/main" id="{40C17E66-2E97-4F81-8F6E-EF36FBE47B27}"/>
              </a:ext>
            </a:extLst>
          </p:cNvPr>
          <p:cNvSpPr/>
          <p:nvPr userDrawn="1"/>
        </p:nvSpPr>
        <p:spPr>
          <a:xfrm>
            <a:off x="1" y="1620203"/>
            <a:ext cx="12193524" cy="288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80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90DF0D-5186-43A8-9F17-7965A23969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54893" y="2583181"/>
            <a:ext cx="5184648" cy="348511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4674BD-61C0-4B57-8F0A-E639D160D1D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3693" y="2583181"/>
            <a:ext cx="5184648" cy="348511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693" y="2115183"/>
            <a:ext cx="5184648" cy="36933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4892" y="2115183"/>
            <a:ext cx="5184648" cy="369332"/>
          </a:xfrm>
        </p:spPr>
        <p:txBody>
          <a:bodyPr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Tittel 9">
            <a:extLst>
              <a:ext uri="{FF2B5EF4-FFF2-40B4-BE49-F238E27FC236}">
                <a16:creationId xmlns:a16="http://schemas.microsoft.com/office/drawing/2014/main" id="{C82FA1FD-E97A-4C0F-AA26-530A2E506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cap="none" baseline="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0621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tekst og bilde HØY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bilde 9">
            <a:extLst>
              <a:ext uri="{FF2B5EF4-FFF2-40B4-BE49-F238E27FC236}">
                <a16:creationId xmlns:a16="http://schemas.microsoft.com/office/drawing/2014/main" id="{5ACCAEB8-6144-42EB-BBDC-F55020068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03139" y="0"/>
            <a:ext cx="6888861" cy="6858000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pic>
        <p:nvPicPr>
          <p:cNvPr id="8" name="logo_gul" hidden="1">
            <a:extLst>
              <a:ext uri="{FF2B5EF4-FFF2-40B4-BE49-F238E27FC236}">
                <a16:creationId xmlns:a16="http://schemas.microsoft.com/office/drawing/2014/main" id="{FC393D3E-C050-40F9-816F-B6EA7FC3FB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69" y="457257"/>
            <a:ext cx="548640" cy="612362"/>
          </a:xfrm>
          <a:prstGeom prst="rect">
            <a:avLst/>
          </a:prstGeom>
        </p:spPr>
      </p:pic>
      <p:pic>
        <p:nvPicPr>
          <p:cNvPr id="9" name="logo_beige" descr="Et bilde som inneholder verktøy, skrunøkkel&#10;&#10;Beskrivelse som er generert med høy visshet" hidden="1">
            <a:extLst>
              <a:ext uri="{FF2B5EF4-FFF2-40B4-BE49-F238E27FC236}">
                <a16:creationId xmlns:a16="http://schemas.microsoft.com/office/drawing/2014/main" id="{ABE5CBE6-E2D6-4553-A491-4D45E48597A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69" y="457257"/>
            <a:ext cx="548640" cy="612362"/>
          </a:xfrm>
          <a:prstGeom prst="rect">
            <a:avLst/>
          </a:prstGeom>
        </p:spPr>
      </p:pic>
      <p:pic>
        <p:nvPicPr>
          <p:cNvPr id="10" name="logo_bla" descr="Et bilde som inneholder objekt&#10;&#10;Beskrivelse som er generert med høy visshet">
            <a:extLst>
              <a:ext uri="{FF2B5EF4-FFF2-40B4-BE49-F238E27FC236}">
                <a16:creationId xmlns:a16="http://schemas.microsoft.com/office/drawing/2014/main" id="{810A30F1-52BB-4D05-9919-9D60AECB773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8969" y="457257"/>
            <a:ext cx="548640" cy="612362"/>
          </a:xfrm>
          <a:prstGeom prst="rect">
            <a:avLst/>
          </a:prstGeom>
        </p:spPr>
      </p:pic>
      <p:sp>
        <p:nvSpPr>
          <p:cNvPr id="15" name="Plassholder for tekst 14">
            <a:extLst>
              <a:ext uri="{FF2B5EF4-FFF2-40B4-BE49-F238E27FC236}">
                <a16:creationId xmlns:a16="http://schemas.microsoft.com/office/drawing/2014/main" id="{110E2EE2-CC4E-47F3-AABC-347A7D985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2460" y="1480991"/>
            <a:ext cx="4155149" cy="46959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054E4EC-00C2-4E18-90E6-EF2CA947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59" y="288398"/>
            <a:ext cx="3326055" cy="830997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20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808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, tekst og bilde VENS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ssholder for bilde 9">
            <a:extLst>
              <a:ext uri="{FF2B5EF4-FFF2-40B4-BE49-F238E27FC236}">
                <a16:creationId xmlns:a16="http://schemas.microsoft.com/office/drawing/2014/main" id="{5ACCAEB8-6144-42EB-BBDC-F55020068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" y="0"/>
            <a:ext cx="5280660" cy="6858000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15" name="Plassholder for tekst 14">
            <a:extLst>
              <a:ext uri="{FF2B5EF4-FFF2-40B4-BE49-F238E27FC236}">
                <a16:creationId xmlns:a16="http://schemas.microsoft.com/office/drawing/2014/main" id="{110E2EE2-CC4E-47F3-AABC-347A7D985C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44768" y="1480991"/>
            <a:ext cx="5294773" cy="469597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1F5788C-2F9F-421F-A3B1-5E4BD0F8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4768" y="288398"/>
            <a:ext cx="4334653" cy="830997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20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62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tel, 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6" name="Plassholder for bilde 9">
            <a:extLst>
              <a:ext uri="{FF2B5EF4-FFF2-40B4-BE49-F238E27FC236}">
                <a16:creationId xmlns:a16="http://schemas.microsoft.com/office/drawing/2014/main" id="{E4C9F498-6F44-4CA2-AF18-37B16BED12C0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720082" y="1847023"/>
            <a:ext cx="6248810" cy="3514958"/>
          </a:xfrm>
          <a:solidFill>
            <a:schemeClr val="bg1">
              <a:lumMod val="50000"/>
            </a:schemeClr>
          </a:solidFill>
        </p:spPr>
        <p:txBody>
          <a:bodyPr tIns="36000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nb-NO"/>
              <a:t>Klikk på ikonet for å legge til et bilde</a:t>
            </a:r>
            <a:endParaRPr lang="nb-NO" dirty="0"/>
          </a:p>
        </p:txBody>
      </p:sp>
      <p:sp>
        <p:nvSpPr>
          <p:cNvPr id="8" name="Plassholder for tekst 14">
            <a:extLst>
              <a:ext uri="{FF2B5EF4-FFF2-40B4-BE49-F238E27FC236}">
                <a16:creationId xmlns:a16="http://schemas.microsoft.com/office/drawing/2014/main" id="{0F42FF05-9A5C-42EA-96C3-47171AE49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36943" y="1847032"/>
            <a:ext cx="3902599" cy="432993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ADD6478-91A1-4964-ACA2-E26D9F4B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6943" y="681038"/>
            <a:ext cx="3902598" cy="830997"/>
          </a:xfrm>
        </p:spPr>
        <p:txBody>
          <a:bodyPr anchor="b" anchorCtr="0">
            <a:normAutofit/>
          </a:bodyPr>
          <a:lstStyle>
            <a:lvl1pPr>
              <a:spcAft>
                <a:spcPts val="0"/>
              </a:spcAft>
              <a:defRPr sz="2000" cap="none" baseline="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4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or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ssholder for tekst 7">
            <a:extLst>
              <a:ext uri="{FF2B5EF4-FFF2-40B4-BE49-F238E27FC236}">
                <a16:creationId xmlns:a16="http://schemas.microsoft.com/office/drawing/2014/main" id="{E63E4E42-00DC-4CD8-8D2A-A2ED1C35DD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550" y="2438271"/>
            <a:ext cx="8999871" cy="373869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A0E74-B8A8-4360-A367-9FF538085BF2}" type="datetimeFigureOut">
              <a:rPr lang="nb-NO" smtClean="0"/>
              <a:t>14.03.2023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57444-737A-4256-A71F-2C8225BFF095}" type="slidenum">
              <a:rPr lang="nb-NO" smtClean="0"/>
              <a:t>‹#›</a:t>
            </a:fld>
            <a:endParaRPr lang="nb-NO"/>
          </a:p>
        </p:txBody>
      </p:sp>
      <p:sp>
        <p:nvSpPr>
          <p:cNvPr id="8" name="Plassholder for tekst 7">
            <a:extLst>
              <a:ext uri="{FF2B5EF4-FFF2-40B4-BE49-F238E27FC236}">
                <a16:creationId xmlns:a16="http://schemas.microsoft.com/office/drawing/2014/main" id="{4FBCB943-AE00-4825-843E-FE156C6BDC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9550" y="1212534"/>
            <a:ext cx="8999871" cy="98488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nb-NO"/>
              <a:t>Klikk for å redigere tekststiler i malen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F609443-9AE4-46E7-8FE7-2CE88496B0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90" y="471764"/>
            <a:ext cx="2179324" cy="52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7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3693" y="326129"/>
            <a:ext cx="9601200" cy="110799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693" y="2115183"/>
            <a:ext cx="10685848" cy="395310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Rediger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2459" y="6446580"/>
            <a:ext cx="192024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6A1A0E74-B8A8-4360-A367-9FF538085BF2}" type="datetimeFigureOut">
              <a:rPr lang="nb-NO" smtClean="0"/>
              <a:pPr/>
              <a:t>14.03.2023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5640" y="6446580"/>
            <a:ext cx="5760720" cy="184666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79421" y="6446580"/>
            <a:ext cx="960120" cy="184666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</a:lstStyle>
          <a:p>
            <a:fld id="{36457444-737A-4256-A71F-2C8225BFF095}" type="slidenum">
              <a:rPr lang="nb-NO" smtClean="0"/>
              <a:pPr/>
              <a:t>‹#›</a:t>
            </a:fld>
            <a:endParaRPr lang="nb-NO"/>
          </a:p>
        </p:txBody>
      </p:sp>
      <p:pic>
        <p:nvPicPr>
          <p:cNvPr id="10" name="logo_gul" hidden="1">
            <a:extLst>
              <a:ext uri="{FF2B5EF4-FFF2-40B4-BE49-F238E27FC236}">
                <a16:creationId xmlns:a16="http://schemas.microsoft.com/office/drawing/2014/main" id="{568E141C-BC32-4EA7-B2A0-38340A669A35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270" y="396050"/>
            <a:ext cx="548640" cy="612362"/>
          </a:xfrm>
          <a:prstGeom prst="rect">
            <a:avLst/>
          </a:prstGeom>
        </p:spPr>
      </p:pic>
      <p:pic>
        <p:nvPicPr>
          <p:cNvPr id="11" name="logo_beige" descr="Et bilde som inneholder verktøy, skrunøkkel&#10;&#10;Beskrivelse som er generert med høy visshet" hidden="1">
            <a:extLst>
              <a:ext uri="{FF2B5EF4-FFF2-40B4-BE49-F238E27FC236}">
                <a16:creationId xmlns:a16="http://schemas.microsoft.com/office/drawing/2014/main" id="{413738F4-4345-4546-B6AE-0A137D4FB7E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270" y="396050"/>
            <a:ext cx="548640" cy="612362"/>
          </a:xfrm>
          <a:prstGeom prst="rect">
            <a:avLst/>
          </a:prstGeom>
        </p:spPr>
      </p:pic>
      <p:pic>
        <p:nvPicPr>
          <p:cNvPr id="9" name="logo_bla" descr="Et bilde som inneholder objekt&#10;&#10;Beskrivelse som er generert med høy visshet">
            <a:extLst>
              <a:ext uri="{FF2B5EF4-FFF2-40B4-BE49-F238E27FC236}">
                <a16:creationId xmlns:a16="http://schemas.microsoft.com/office/drawing/2014/main" id="{F439C0E1-1A3C-408E-87BE-8917EC33988C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3270" y="396050"/>
            <a:ext cx="548640" cy="6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848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  <p:sldLayoutId id="2147483664" r:id="rId4"/>
    <p:sldLayoutId id="2147483665" r:id="rId5"/>
    <p:sldLayoutId id="2147483672" r:id="rId6"/>
    <p:sldLayoutId id="2147483673" r:id="rId7"/>
    <p:sldLayoutId id="2147483674" r:id="rId8"/>
    <p:sldLayoutId id="2147483676" r:id="rId9"/>
    <p:sldLayoutId id="2147483666" r:id="rId10"/>
    <p:sldLayoutId id="2147483667" r:id="rId11"/>
    <p:sldLayoutId id="2147483677" r:id="rId12"/>
  </p:sldLayoutIdLst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buNone/>
        <a:defRPr sz="36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2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20000" indent="-324000" algn="l" defTabSz="914400" rtl="0" eaLnBrk="1" latinLnBrk="0" hangingPunct="1">
        <a:lnSpc>
          <a:spcPct val="100000"/>
        </a:lnSpc>
        <a:spcBef>
          <a:spcPts val="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70BDCCE-D435-EDAD-87DA-46B8DA4A99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Først litt lek med tall 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9BE732F1-F4E9-5F91-DF2D-74008ED90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3913" y="3994781"/>
            <a:ext cx="10363200" cy="744197"/>
          </a:xfrm>
        </p:spPr>
        <p:txBody>
          <a:bodyPr/>
          <a:lstStyle/>
          <a:p>
            <a:r>
              <a:rPr lang="nb-NO"/>
              <a:t>Ungdom som vokste opp på fosen – 22 år etter</a:t>
            </a:r>
          </a:p>
        </p:txBody>
      </p:sp>
    </p:spTree>
    <p:extLst>
      <p:ext uri="{BB962C8B-B14F-4D97-AF65-F5344CB8AC3E}">
        <p14:creationId xmlns:p14="http://schemas.microsoft.com/office/powerpoint/2010/main" val="2240289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e 6">
            <a:extLst>
              <a:ext uri="{FF2B5EF4-FFF2-40B4-BE49-F238E27FC236}">
                <a16:creationId xmlns:a16="http://schemas.microsoft.com/office/drawing/2014/main" id="{BA62F40F-1A94-88F7-C721-C862F9C73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297" y="146222"/>
            <a:ext cx="5767346" cy="6486046"/>
          </a:xfrm>
          <a:prstGeom prst="rect">
            <a:avLst/>
          </a:prstGeom>
        </p:spPr>
      </p:pic>
      <p:sp>
        <p:nvSpPr>
          <p:cNvPr id="11" name="TekstSylinder 10">
            <a:extLst>
              <a:ext uri="{FF2B5EF4-FFF2-40B4-BE49-F238E27FC236}">
                <a16:creationId xmlns:a16="http://schemas.microsoft.com/office/drawing/2014/main" id="{FC893DBA-C4B5-C060-53EC-D6C68A093023}"/>
              </a:ext>
            </a:extLst>
          </p:cNvPr>
          <p:cNvSpPr txBox="1"/>
          <p:nvPr/>
        </p:nvSpPr>
        <p:spPr>
          <a:xfrm>
            <a:off x="608660" y="93591"/>
            <a:ext cx="5366359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600"/>
              <a:t>I 2000 bodde det 2 235 personer på Fosen i alderen 10-16 år</a:t>
            </a:r>
          </a:p>
          <a:p>
            <a:pPr algn="ctr"/>
            <a:endParaRPr lang="nb-NO" sz="1600"/>
          </a:p>
          <a:p>
            <a:pPr algn="ctr"/>
            <a:r>
              <a:rPr lang="nb-NO" sz="1600"/>
              <a:t>Ved å koble ulike register ved hjelp av personnummer så kan vi se hvordan det har gått med disse personene og hvor de er i dag </a:t>
            </a:r>
          </a:p>
          <a:p>
            <a:pPr algn="ctr"/>
            <a:endParaRPr lang="nb-NO" sz="1600"/>
          </a:p>
          <a:p>
            <a:pPr algn="ctr"/>
            <a:r>
              <a:rPr lang="nb-NO" sz="1600" i="1"/>
              <a:t>Analysen er gjort ved hjelp av microdata.no</a:t>
            </a:r>
            <a:br>
              <a:rPr lang="nb-NO" sz="1600" i="1"/>
            </a:br>
            <a:r>
              <a:rPr lang="nb-NO" sz="1600" i="1"/>
              <a:t>Alle tall er støylagt med +/- 5 personer for å ivareta personvern </a:t>
            </a:r>
          </a:p>
          <a:p>
            <a:pPr algn="ctr"/>
            <a:r>
              <a:rPr lang="nb-NO"/>
              <a:t> </a:t>
            </a:r>
          </a:p>
        </p:txBody>
      </p:sp>
      <p:pic>
        <p:nvPicPr>
          <p:cNvPr id="12" name="Bilde 11">
            <a:extLst>
              <a:ext uri="{FF2B5EF4-FFF2-40B4-BE49-F238E27FC236}">
                <a16:creationId xmlns:a16="http://schemas.microsoft.com/office/drawing/2014/main" id="{B9FE4AB4-A400-5D2F-3231-96DCA0251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6" y="2903352"/>
            <a:ext cx="6248182" cy="2137734"/>
          </a:xfrm>
          <a:prstGeom prst="rect">
            <a:avLst/>
          </a:prstGeom>
        </p:spPr>
      </p:pic>
      <p:pic>
        <p:nvPicPr>
          <p:cNvPr id="15" name="Bilde 14">
            <a:extLst>
              <a:ext uri="{FF2B5EF4-FFF2-40B4-BE49-F238E27FC236}">
                <a16:creationId xmlns:a16="http://schemas.microsoft.com/office/drawing/2014/main" id="{D53CD72C-802C-C836-391B-11FC22010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" y="5019303"/>
            <a:ext cx="6408237" cy="183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2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F53382B0-BA24-54B3-42DB-D9D8C3E97D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30"/>
          <a:stretch/>
        </p:blipFill>
        <p:spPr>
          <a:xfrm>
            <a:off x="0" y="524786"/>
            <a:ext cx="5655394" cy="6333214"/>
          </a:xfrm>
          <a:prstGeom prst="rect">
            <a:avLst/>
          </a:prstGeom>
        </p:spPr>
      </p:pic>
      <p:pic>
        <p:nvPicPr>
          <p:cNvPr id="9" name="Bilde 8">
            <a:extLst>
              <a:ext uri="{FF2B5EF4-FFF2-40B4-BE49-F238E27FC236}">
                <a16:creationId xmlns:a16="http://schemas.microsoft.com/office/drawing/2014/main" id="{F0A2EC3C-2DD0-0AA5-39B6-51B77A7F2D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55"/>
          <a:stretch/>
        </p:blipFill>
        <p:spPr>
          <a:xfrm>
            <a:off x="6455797" y="569239"/>
            <a:ext cx="5655395" cy="6288762"/>
          </a:xfrm>
          <a:prstGeom prst="rect">
            <a:avLst/>
          </a:prstGeom>
        </p:spPr>
      </p:pic>
      <p:sp>
        <p:nvSpPr>
          <p:cNvPr id="10" name="TekstSylinder 9">
            <a:extLst>
              <a:ext uri="{FF2B5EF4-FFF2-40B4-BE49-F238E27FC236}">
                <a16:creationId xmlns:a16="http://schemas.microsoft.com/office/drawing/2014/main" id="{1677A395-E6F8-D027-6675-5412F7C76409}"/>
              </a:ext>
            </a:extLst>
          </p:cNvPr>
          <p:cNvSpPr txBox="1"/>
          <p:nvPr/>
        </p:nvSpPr>
        <p:spPr>
          <a:xfrm>
            <a:off x="461176" y="217009"/>
            <a:ext cx="50854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1400"/>
              <a:t>Bosted 2000 og utdanningsnivå per oktober 2021</a:t>
            </a:r>
          </a:p>
        </p:txBody>
      </p: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3A4FE139-D3CF-F1B6-5EE3-ED48F31276C6}"/>
              </a:ext>
            </a:extLst>
          </p:cNvPr>
          <p:cNvSpPr txBox="1"/>
          <p:nvPr/>
        </p:nvSpPr>
        <p:spPr>
          <a:xfrm>
            <a:off x="6846709" y="253510"/>
            <a:ext cx="5085442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nb-NO" sz="1400"/>
              <a:t>Utdanningsnivå per oktober 2021 og bosted 2022</a:t>
            </a:r>
          </a:p>
        </p:txBody>
      </p:sp>
    </p:spTree>
    <p:extLst>
      <p:ext uri="{BB962C8B-B14F-4D97-AF65-F5344CB8AC3E}">
        <p14:creationId xmlns:p14="http://schemas.microsoft.com/office/powerpoint/2010/main" val="290391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>
            <a:extLst>
              <a:ext uri="{FF2B5EF4-FFF2-40B4-BE49-F238E27FC236}">
                <a16:creationId xmlns:a16="http://schemas.microsoft.com/office/drawing/2014/main" id="{3B5EAA1E-B115-48B5-E045-158B6FE04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24832"/>
            <a:ext cx="6038335" cy="4844349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8C7F5974-BF36-35F0-6263-3E805E544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993" y="924832"/>
            <a:ext cx="6238008" cy="479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19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CA04AA00-428F-A198-3F83-0641A3CD3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3" y="957954"/>
            <a:ext cx="5920499" cy="4568203"/>
          </a:xfrm>
          <a:prstGeom prst="rect">
            <a:avLst/>
          </a:prstGeom>
        </p:spPr>
      </p:pic>
      <p:pic>
        <p:nvPicPr>
          <p:cNvPr id="3" name="Bilde 2">
            <a:extLst>
              <a:ext uri="{FF2B5EF4-FFF2-40B4-BE49-F238E27FC236}">
                <a16:creationId xmlns:a16="http://schemas.microsoft.com/office/drawing/2014/main" id="{5C9BFCA7-00E2-F0AF-F5F9-3D04DB0E4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070" y="953166"/>
            <a:ext cx="5433391" cy="457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55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3A9648F2-39F7-0889-F763-77F0E4F35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8" y="1357021"/>
            <a:ext cx="5751893" cy="3399845"/>
          </a:xfrm>
          <a:prstGeom prst="rect">
            <a:avLst/>
          </a:prstGeom>
        </p:spPr>
      </p:pic>
      <p:pic>
        <p:nvPicPr>
          <p:cNvPr id="4" name="Bilde 3">
            <a:extLst>
              <a:ext uri="{FF2B5EF4-FFF2-40B4-BE49-F238E27FC236}">
                <a16:creationId xmlns:a16="http://schemas.microsoft.com/office/drawing/2014/main" id="{F8484785-800A-8BDA-5444-CC6F59E6E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302" y="1384850"/>
            <a:ext cx="6127390" cy="3372016"/>
          </a:xfrm>
          <a:prstGeom prst="rect">
            <a:avLst/>
          </a:prstGeo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C43A6CB6-68D5-65BF-DCB1-B46CD5256F28}"/>
              </a:ext>
            </a:extLst>
          </p:cNvPr>
          <p:cNvSpPr txBox="1"/>
          <p:nvPr/>
        </p:nvSpPr>
        <p:spPr>
          <a:xfrm>
            <a:off x="1950058" y="6355929"/>
            <a:ext cx="7909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800" i="1"/>
              <a:t>Alle tall er støylagt med +/- 5 personer for å ivareta personvern </a:t>
            </a: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356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e 1">
            <a:extLst>
              <a:ext uri="{FF2B5EF4-FFF2-40B4-BE49-F238E27FC236}">
                <a16:creationId xmlns:a16="http://schemas.microsoft.com/office/drawing/2014/main" id="{BD65246E-7CA9-7748-66D8-D892C7F2B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5" y="1237919"/>
            <a:ext cx="6956005" cy="3926644"/>
          </a:xfrm>
          <a:prstGeom prst="rect">
            <a:avLst/>
          </a:prstGeom>
        </p:spPr>
      </p:pic>
      <p:sp>
        <p:nvSpPr>
          <p:cNvPr id="4" name="TekstSylinder 3">
            <a:extLst>
              <a:ext uri="{FF2B5EF4-FFF2-40B4-BE49-F238E27FC236}">
                <a16:creationId xmlns:a16="http://schemas.microsoft.com/office/drawing/2014/main" id="{4901860A-52B0-C7A1-5CA8-E417A5D76D8B}"/>
              </a:ext>
            </a:extLst>
          </p:cNvPr>
          <p:cNvSpPr txBox="1"/>
          <p:nvPr/>
        </p:nvSpPr>
        <p:spPr>
          <a:xfrm>
            <a:off x="95415" y="6119336"/>
            <a:ext cx="55915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1400" i="1"/>
              <a:t>Bruker samlet inntekt: Yrkesinntekt, kapitalinntekt, skattepliktige og skattefrie overføringer mottatt i løpet av kalenderåret.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31376C85-A264-A3A6-7B5F-DB6FFE39F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420" y="310101"/>
            <a:ext cx="5140580" cy="623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947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2639584"/>
      </p:ext>
    </p:extLst>
  </p:cSld>
  <p:clrMapOvr>
    <a:masterClrMapping/>
  </p:clrMapOvr>
</p:sld>
</file>

<file path=ppt/theme/theme1.xml><?xml version="1.0" encoding="utf-8"?>
<a:theme xmlns:a="http://schemas.openxmlformats.org/drawingml/2006/main" name="TRFK">
  <a:themeElements>
    <a:clrScheme name="TFK">
      <a:dk1>
        <a:sysClr val="windowText" lastClr="000000"/>
      </a:dk1>
      <a:lt1>
        <a:sysClr val="window" lastClr="FFFFFF"/>
      </a:lt1>
      <a:dk2>
        <a:srgbClr val="018A92"/>
      </a:dk2>
      <a:lt2>
        <a:srgbClr val="E7E6E6"/>
      </a:lt2>
      <a:accent1>
        <a:srgbClr val="FFDD00"/>
      </a:accent1>
      <a:accent2>
        <a:srgbClr val="018A92"/>
      </a:accent2>
      <a:accent3>
        <a:srgbClr val="CDC9AF"/>
      </a:accent3>
      <a:accent4>
        <a:srgbClr val="E35205"/>
      </a:accent4>
      <a:accent5>
        <a:srgbClr val="004052"/>
      </a:accent5>
      <a:accent6>
        <a:srgbClr val="000000"/>
      </a:accent6>
      <a:hlink>
        <a:srgbClr val="0563C1"/>
      </a:hlink>
      <a:folHlink>
        <a:srgbClr val="954F72"/>
      </a:folHlink>
    </a:clrScheme>
    <a:fontScheme name="Egendefinert 1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sjon med norsk samisk logo.pptx" id="{52641888-C602-4942-90ED-E7FE534613C4}" vid="{0AADBF58-AA3B-4665-882D-209C09B050A6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TRFK_ppt_norsk_samisk_logo</Template>
  <TotalTime>0</TotalTime>
  <Words>122</Words>
  <Application>Microsoft Office PowerPoint</Application>
  <PresentationFormat>Widescreen</PresentationFormat>
  <Paragraphs>13</Paragraphs>
  <Slides>8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TRFK</vt:lpstr>
      <vt:lpstr>Først litt lek med tall 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Først litt lek med tall </dc:title>
  <dc:creator>Jon Olav Sliper</dc:creator>
  <cp:lastModifiedBy>Jon Olav Sliper</cp:lastModifiedBy>
  <cp:revision>1</cp:revision>
  <dcterms:created xsi:type="dcterms:W3CDTF">2023-03-14T10:35:53Z</dcterms:created>
  <dcterms:modified xsi:type="dcterms:W3CDTF">2023-03-14T10:36:47Z</dcterms:modified>
</cp:coreProperties>
</file>