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438" r:id="rId2"/>
    <p:sldId id="3439" r:id="rId3"/>
    <p:sldId id="3441" r:id="rId4"/>
    <p:sldId id="3442" r:id="rId5"/>
    <p:sldId id="3443" r:id="rId6"/>
    <p:sldId id="3444" r:id="rId7"/>
    <p:sldId id="3445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6D1238-E55F-4A37-A94F-C1699659EAE6}" v="24" dt="2023-03-13T07:39:33.2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6940" autoAdjust="0"/>
  </p:normalViewPr>
  <p:slideViewPr>
    <p:cSldViewPr snapToGrid="0">
      <p:cViewPr varScale="1">
        <p:scale>
          <a:sx n="116" d="100"/>
          <a:sy n="116" d="100"/>
        </p:scale>
        <p:origin x="102" y="7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 Olav Sliper" userId="bac1fa31-6bb6-40e0-9a77-a72414f81536" providerId="ADAL" clId="{3B6D1238-E55F-4A37-A94F-C1699659EAE6}"/>
    <pc:docChg chg="custSel modSld">
      <pc:chgData name="Jon Olav Sliper" userId="bac1fa31-6bb6-40e0-9a77-a72414f81536" providerId="ADAL" clId="{3B6D1238-E55F-4A37-A94F-C1699659EAE6}" dt="2023-03-13T07:39:40.422" v="11" actId="1076"/>
      <pc:docMkLst>
        <pc:docMk/>
      </pc:docMkLst>
      <pc:sldChg chg="addSp delSp modSp mod">
        <pc:chgData name="Jon Olav Sliper" userId="bac1fa31-6bb6-40e0-9a77-a72414f81536" providerId="ADAL" clId="{3B6D1238-E55F-4A37-A94F-C1699659EAE6}" dt="2023-03-13T07:39:40.422" v="11" actId="1076"/>
        <pc:sldMkLst>
          <pc:docMk/>
          <pc:sldMk cId="3133564275" sldId="3444"/>
        </pc:sldMkLst>
        <pc:picChg chg="mod">
          <ac:chgData name="Jon Olav Sliper" userId="bac1fa31-6bb6-40e0-9a77-a72414f81536" providerId="ADAL" clId="{3B6D1238-E55F-4A37-A94F-C1699659EAE6}" dt="2023-03-13T07:39:40.422" v="11" actId="1076"/>
          <ac:picMkLst>
            <pc:docMk/>
            <pc:sldMk cId="3133564275" sldId="3444"/>
            <ac:picMk id="2" creationId="{29619D9D-D02C-2D55-5163-F426AF7D6A2F}"/>
          </ac:picMkLst>
        </pc:picChg>
        <pc:picChg chg="del">
          <ac:chgData name="Jon Olav Sliper" userId="bac1fa31-6bb6-40e0-9a77-a72414f81536" providerId="ADAL" clId="{3B6D1238-E55F-4A37-A94F-C1699659EAE6}" dt="2023-03-13T07:39:31.502" v="7" actId="478"/>
          <ac:picMkLst>
            <pc:docMk/>
            <pc:sldMk cId="3133564275" sldId="3444"/>
            <ac:picMk id="7" creationId="{E5DD589C-49F1-206E-67B6-233BF8B10C42}"/>
          </ac:picMkLst>
        </pc:picChg>
        <pc:picChg chg="add mod">
          <ac:chgData name="Jon Olav Sliper" userId="bac1fa31-6bb6-40e0-9a77-a72414f81536" providerId="ADAL" clId="{3B6D1238-E55F-4A37-A94F-C1699659EAE6}" dt="2023-03-13T07:39:38.575" v="10" actId="14100"/>
          <ac:picMkLst>
            <pc:docMk/>
            <pc:sldMk cId="3133564275" sldId="3444"/>
            <ac:picMk id="8" creationId="{709F369C-5CC1-31E9-79D2-60CD0DA71BBC}"/>
          </ac:picMkLst>
        </pc:picChg>
      </pc:sldChg>
      <pc:sldChg chg="addSp delSp modSp mod">
        <pc:chgData name="Jon Olav Sliper" userId="bac1fa31-6bb6-40e0-9a77-a72414f81536" providerId="ADAL" clId="{3B6D1238-E55F-4A37-A94F-C1699659EAE6}" dt="2023-03-13T07:39:03.280" v="6" actId="167"/>
        <pc:sldMkLst>
          <pc:docMk/>
          <pc:sldMk cId="936947938" sldId="3445"/>
        </pc:sldMkLst>
        <pc:picChg chg="del">
          <ac:chgData name="Jon Olav Sliper" userId="bac1fa31-6bb6-40e0-9a77-a72414f81536" providerId="ADAL" clId="{3B6D1238-E55F-4A37-A94F-C1699659EAE6}" dt="2023-03-13T07:38:47.477" v="0" actId="478"/>
          <ac:picMkLst>
            <pc:docMk/>
            <pc:sldMk cId="936947938" sldId="3445"/>
            <ac:picMk id="7" creationId="{7829E04A-C47C-16ED-1DB7-3C4757CEFF8F}"/>
          </ac:picMkLst>
        </pc:picChg>
        <pc:picChg chg="add mod ord">
          <ac:chgData name="Jon Olav Sliper" userId="bac1fa31-6bb6-40e0-9a77-a72414f81536" providerId="ADAL" clId="{3B6D1238-E55F-4A37-A94F-C1699659EAE6}" dt="2023-03-13T07:39:03.280" v="6" actId="167"/>
          <ac:picMkLst>
            <pc:docMk/>
            <pc:sldMk cId="936947938" sldId="3445"/>
            <ac:picMk id="8" creationId="{9ACB1A42-2F3D-8971-F8E6-23BD2048519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1047C-1F96-4D6B-B429-095659849B02}" type="datetimeFigureOut">
              <a:rPr lang="nb-NO" smtClean="0"/>
              <a:t>10.03.2023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14A2D-D103-4F59-82D9-F88C3107F09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18091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857BB-4E64-4CB4-93BD-6F5720BB50DE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783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rafikk">
            <a:extLst>
              <a:ext uri="{FF2B5EF4-FFF2-40B4-BE49-F238E27FC236}">
                <a16:creationId xmlns:a16="http://schemas.microsoft.com/office/drawing/2014/main" id="{36A72C8F-C33A-45AB-91BF-D23C7D50EEE5}"/>
              </a:ext>
            </a:extLst>
          </p:cNvPr>
          <p:cNvSpPr/>
          <p:nvPr userDrawn="1"/>
        </p:nvSpPr>
        <p:spPr>
          <a:xfrm>
            <a:off x="1" y="1548194"/>
            <a:ext cx="12193524" cy="53098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35896"/>
            <a:ext cx="10363200" cy="1121846"/>
          </a:xfrm>
        </p:spPr>
        <p:txBody>
          <a:bodyPr anchor="b">
            <a:normAutofit/>
          </a:bodyPr>
          <a:lstStyle>
            <a:lvl1pPr algn="ctr">
              <a:defRPr sz="4050">
                <a:solidFill>
                  <a:srgbClr val="FFFFFF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95998"/>
            <a:ext cx="10363200" cy="984885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tittelside" hidden="1">
            <a:extLst>
              <a:ext uri="{FF2B5EF4-FFF2-40B4-BE49-F238E27FC236}">
                <a16:creationId xmlns:a16="http://schemas.microsoft.com/office/drawing/2014/main" id="{42594168-4B05-4509-8809-6558E9660824}"/>
              </a:ext>
            </a:extLst>
          </p:cNvPr>
          <p:cNvSpPr/>
          <p:nvPr userDrawn="1"/>
        </p:nvSpPr>
        <p:spPr>
          <a:xfrm>
            <a:off x="449705" y="97436"/>
            <a:ext cx="779488" cy="23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>
              <a:solidFill>
                <a:srgbClr val="FFFFFF"/>
              </a:solidFill>
            </a:endParaRP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3C00A96-9228-4E6E-AE76-CA1B57587F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9" y="471764"/>
            <a:ext cx="2431899" cy="58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7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cap="none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10.03.2023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439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10.03.2023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6497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>
            <a:extLst>
              <a:ext uri="{FF2B5EF4-FFF2-40B4-BE49-F238E27FC236}">
                <a16:creationId xmlns:a16="http://schemas.microsoft.com/office/drawing/2014/main" id="{A63DFC49-49A2-44B8-B23A-B4A841426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795" y="2102571"/>
            <a:ext cx="2442410" cy="2422259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0547DE91-F021-4E3A-9BBE-7FC68723FEC6}"/>
              </a:ext>
            </a:extLst>
          </p:cNvPr>
          <p:cNvSpPr txBox="1"/>
          <p:nvPr userDrawn="1"/>
        </p:nvSpPr>
        <p:spPr>
          <a:xfrm>
            <a:off x="2316480" y="5035631"/>
            <a:ext cx="75590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300" dirty="0"/>
              <a:t>trondelagfylke.no | fb.com/</a:t>
            </a:r>
            <a:r>
              <a:rPr lang="nb-NO" sz="1300" dirty="0" err="1"/>
              <a:t>trondelagfylke</a:t>
            </a:r>
            <a:endParaRPr lang="nb-NO" sz="1300" dirty="0"/>
          </a:p>
        </p:txBody>
      </p:sp>
    </p:spTree>
    <p:extLst>
      <p:ext uri="{BB962C8B-B14F-4D97-AF65-F5344CB8AC3E}">
        <p14:creationId xmlns:p14="http://schemas.microsoft.com/office/powerpoint/2010/main" val="360613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9">
            <a:extLst>
              <a:ext uri="{FF2B5EF4-FFF2-40B4-BE49-F238E27FC236}">
                <a16:creationId xmlns:a16="http://schemas.microsoft.com/office/drawing/2014/main" id="{6E293DF4-167E-4F98-9D9A-566E0E9752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734592"/>
          </a:xfrm>
          <a:solidFill>
            <a:schemeClr val="bg1">
              <a:lumMod val="50000"/>
            </a:schemeClr>
          </a:solidFill>
        </p:spPr>
        <p:txBody>
          <a:bodyPr tIns="3600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977980"/>
            <a:ext cx="10515600" cy="775597"/>
          </a:xfrm>
        </p:spPr>
        <p:txBody>
          <a:bodyPr anchor="ctr" anchorCtr="0">
            <a:normAutofit/>
          </a:bodyPr>
          <a:lstStyle>
            <a:lvl1pPr algn="ctr">
              <a:defRPr sz="2800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800962"/>
            <a:ext cx="10515600" cy="5539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63713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fikk">
            <a:extLst>
              <a:ext uri="{FF2B5EF4-FFF2-40B4-BE49-F238E27FC236}">
                <a16:creationId xmlns:a16="http://schemas.microsoft.com/office/drawing/2014/main" id="{442E5E1F-5E54-4B09-9810-9D1AFB1B9578}"/>
              </a:ext>
            </a:extLst>
          </p:cNvPr>
          <p:cNvSpPr/>
          <p:nvPr userDrawn="1"/>
        </p:nvSpPr>
        <p:spPr>
          <a:xfrm>
            <a:off x="1" y="1620203"/>
            <a:ext cx="12193524" cy="288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10.03.2023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ECCF3988-3131-4965-BFAC-2EF8935A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cap="none" baseline="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6880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fikk">
            <a:extLst>
              <a:ext uri="{FF2B5EF4-FFF2-40B4-BE49-F238E27FC236}">
                <a16:creationId xmlns:a16="http://schemas.microsoft.com/office/drawing/2014/main" id="{D8C7FABD-B60D-4278-8B7A-4CE212162DD1}"/>
              </a:ext>
            </a:extLst>
          </p:cNvPr>
          <p:cNvSpPr/>
          <p:nvPr userDrawn="1"/>
        </p:nvSpPr>
        <p:spPr>
          <a:xfrm>
            <a:off x="1" y="1620203"/>
            <a:ext cx="12193524" cy="288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cap="none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10.03.2023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68D46C-2C47-41CD-86BA-93183D686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4893" y="2115183"/>
            <a:ext cx="5184648" cy="395310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39B1D9-21EF-47DC-9EB0-171837799AF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3693" y="2115183"/>
            <a:ext cx="5184648" cy="395310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1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k">
            <a:extLst>
              <a:ext uri="{FF2B5EF4-FFF2-40B4-BE49-F238E27FC236}">
                <a16:creationId xmlns:a16="http://schemas.microsoft.com/office/drawing/2014/main" id="{40C17E66-2E97-4F81-8F6E-EF36FBE47B27}"/>
              </a:ext>
            </a:extLst>
          </p:cNvPr>
          <p:cNvSpPr/>
          <p:nvPr userDrawn="1"/>
        </p:nvSpPr>
        <p:spPr>
          <a:xfrm>
            <a:off x="1" y="1620203"/>
            <a:ext cx="12193524" cy="288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290DF0D-5186-43A8-9F17-7965A23969C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54893" y="2583181"/>
            <a:ext cx="5184648" cy="348511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24674BD-61C0-4B57-8F0A-E639D160D1D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53693" y="2583181"/>
            <a:ext cx="5184648" cy="348511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693" y="2115183"/>
            <a:ext cx="5184648" cy="36933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4892" y="2115183"/>
            <a:ext cx="5184648" cy="36933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10.03.2023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Tittel 9">
            <a:extLst>
              <a:ext uri="{FF2B5EF4-FFF2-40B4-BE49-F238E27FC236}">
                <a16:creationId xmlns:a16="http://schemas.microsoft.com/office/drawing/2014/main" id="{C82FA1FD-E97A-4C0F-AA26-530A2E50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cap="none" baseline="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0621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ssholder for bilde 9">
            <a:extLst>
              <a:ext uri="{FF2B5EF4-FFF2-40B4-BE49-F238E27FC236}">
                <a16:creationId xmlns:a16="http://schemas.microsoft.com/office/drawing/2014/main" id="{5ACCAEB8-6144-42EB-BBDC-F55020068F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03139" y="0"/>
            <a:ext cx="6888861" cy="6858000"/>
          </a:xfrm>
          <a:solidFill>
            <a:schemeClr val="bg1">
              <a:lumMod val="50000"/>
            </a:schemeClr>
          </a:solidFill>
        </p:spPr>
        <p:txBody>
          <a:bodyPr tIns="3600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10.03.2023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logo_gul" hidden="1">
            <a:extLst>
              <a:ext uri="{FF2B5EF4-FFF2-40B4-BE49-F238E27FC236}">
                <a16:creationId xmlns:a16="http://schemas.microsoft.com/office/drawing/2014/main" id="{FC393D3E-C050-40F9-816F-B6EA7FC3FB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969" y="457257"/>
            <a:ext cx="548640" cy="612362"/>
          </a:xfrm>
          <a:prstGeom prst="rect">
            <a:avLst/>
          </a:prstGeom>
        </p:spPr>
      </p:pic>
      <p:pic>
        <p:nvPicPr>
          <p:cNvPr id="9" name="logo_beige" descr="Et bilde som inneholder verktøy, skrunøkkel&#10;&#10;Beskrivelse som er generert med høy visshet" hidden="1">
            <a:extLst>
              <a:ext uri="{FF2B5EF4-FFF2-40B4-BE49-F238E27FC236}">
                <a16:creationId xmlns:a16="http://schemas.microsoft.com/office/drawing/2014/main" id="{ABE5CBE6-E2D6-4553-A491-4D45E48597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969" y="457257"/>
            <a:ext cx="548640" cy="612362"/>
          </a:xfrm>
          <a:prstGeom prst="rect">
            <a:avLst/>
          </a:prstGeom>
        </p:spPr>
      </p:pic>
      <p:pic>
        <p:nvPicPr>
          <p:cNvPr id="10" name="logo_bla" descr="Et bilde som inneholder objekt&#10;&#10;Beskrivelse som er generert med høy visshet">
            <a:extLst>
              <a:ext uri="{FF2B5EF4-FFF2-40B4-BE49-F238E27FC236}">
                <a16:creationId xmlns:a16="http://schemas.microsoft.com/office/drawing/2014/main" id="{810A30F1-52BB-4D05-9919-9D60AECB77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969" y="457257"/>
            <a:ext cx="548640" cy="612362"/>
          </a:xfrm>
          <a:prstGeom prst="rect">
            <a:avLst/>
          </a:prstGeom>
        </p:spPr>
      </p:pic>
      <p:sp>
        <p:nvSpPr>
          <p:cNvPr id="15" name="Plassholder for tekst 14">
            <a:extLst>
              <a:ext uri="{FF2B5EF4-FFF2-40B4-BE49-F238E27FC236}">
                <a16:creationId xmlns:a16="http://schemas.microsoft.com/office/drawing/2014/main" id="{110E2EE2-CC4E-47F3-AABC-347A7D985C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2460" y="1480991"/>
            <a:ext cx="4155149" cy="469597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054E4EC-00C2-4E18-90E6-EF2CA947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59" y="288398"/>
            <a:ext cx="3326055" cy="830997"/>
          </a:xfrm>
        </p:spPr>
        <p:txBody>
          <a:bodyPr anchor="b" anchorCtr="0">
            <a:normAutofit/>
          </a:bodyPr>
          <a:lstStyle>
            <a:lvl1pPr>
              <a:spcAft>
                <a:spcPts val="0"/>
              </a:spcAft>
              <a:defRPr sz="2000" cap="none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8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ssholder for bilde 9">
            <a:extLst>
              <a:ext uri="{FF2B5EF4-FFF2-40B4-BE49-F238E27FC236}">
                <a16:creationId xmlns:a16="http://schemas.microsoft.com/office/drawing/2014/main" id="{5ACCAEB8-6144-42EB-BBDC-F55020068F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5280660" cy="6858000"/>
          </a:xfrm>
          <a:solidFill>
            <a:schemeClr val="bg1">
              <a:lumMod val="50000"/>
            </a:schemeClr>
          </a:solidFill>
        </p:spPr>
        <p:txBody>
          <a:bodyPr tIns="3600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10.03.2023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  <p:sp>
        <p:nvSpPr>
          <p:cNvPr id="15" name="Plassholder for tekst 14">
            <a:extLst>
              <a:ext uri="{FF2B5EF4-FFF2-40B4-BE49-F238E27FC236}">
                <a16:creationId xmlns:a16="http://schemas.microsoft.com/office/drawing/2014/main" id="{110E2EE2-CC4E-47F3-AABC-347A7D985C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44768" y="1480991"/>
            <a:ext cx="5294773" cy="469597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1F5788C-2F9F-421F-A3B1-5E4BD0F8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4768" y="288398"/>
            <a:ext cx="4334653" cy="830997"/>
          </a:xfrm>
        </p:spPr>
        <p:txBody>
          <a:bodyPr anchor="b" anchorCtr="0">
            <a:normAutofit/>
          </a:bodyPr>
          <a:lstStyle>
            <a:lvl1pPr>
              <a:spcAft>
                <a:spcPts val="0"/>
              </a:spcAft>
              <a:defRPr sz="2000" cap="none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10.03.2023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lassholder for bilde 9">
            <a:extLst>
              <a:ext uri="{FF2B5EF4-FFF2-40B4-BE49-F238E27FC236}">
                <a16:creationId xmlns:a16="http://schemas.microsoft.com/office/drawing/2014/main" id="{E4C9F498-6F44-4CA2-AF18-37B16BED12C0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720082" y="1847023"/>
            <a:ext cx="6248810" cy="3514958"/>
          </a:xfrm>
          <a:solidFill>
            <a:schemeClr val="bg1">
              <a:lumMod val="50000"/>
            </a:schemeClr>
          </a:solidFill>
        </p:spPr>
        <p:txBody>
          <a:bodyPr tIns="3600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8" name="Plassholder for tekst 14">
            <a:extLst>
              <a:ext uri="{FF2B5EF4-FFF2-40B4-BE49-F238E27FC236}">
                <a16:creationId xmlns:a16="http://schemas.microsoft.com/office/drawing/2014/main" id="{0F42FF05-9A5C-42EA-96C3-47171AE49D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36943" y="1847032"/>
            <a:ext cx="3902599" cy="432993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DD6478-91A1-4964-ACA2-E26D9F4BD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6943" y="681038"/>
            <a:ext cx="3902598" cy="830997"/>
          </a:xfrm>
        </p:spPr>
        <p:txBody>
          <a:bodyPr anchor="b" anchorCtr="0">
            <a:normAutofit/>
          </a:bodyPr>
          <a:lstStyle>
            <a:lvl1pPr>
              <a:spcAft>
                <a:spcPts val="0"/>
              </a:spcAft>
              <a:defRPr sz="2000" cap="none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4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ssholder for tekst 7">
            <a:extLst>
              <a:ext uri="{FF2B5EF4-FFF2-40B4-BE49-F238E27FC236}">
                <a16:creationId xmlns:a16="http://schemas.microsoft.com/office/drawing/2014/main" id="{E63E4E42-00DC-4CD8-8D2A-A2ED1C35DD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550" y="2438271"/>
            <a:ext cx="8999871" cy="373869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10.03.2023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4FBCB943-AE00-4825-843E-FE156C6BDC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9550" y="1212534"/>
            <a:ext cx="8999871" cy="98488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3F609443-9AE4-46E7-8FE7-2CE88496B0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" y="471764"/>
            <a:ext cx="2179324" cy="52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7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3693" y="326129"/>
            <a:ext cx="9601200" cy="110799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693" y="2115183"/>
            <a:ext cx="10685848" cy="39531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459" y="6446580"/>
            <a:ext cx="192024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6A1A0E74-B8A8-4360-A367-9FF538085BF2}" type="datetimeFigureOut">
              <a:rPr lang="nb-NO" smtClean="0"/>
              <a:pPr/>
              <a:t>10.03.2023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5640" y="6446580"/>
            <a:ext cx="576072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9421" y="6446580"/>
            <a:ext cx="96012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36457444-737A-4256-A71F-2C8225BFF095}" type="slidenum">
              <a:rPr lang="nb-NO" smtClean="0"/>
              <a:pPr/>
              <a:t>‹#›</a:t>
            </a:fld>
            <a:endParaRPr lang="nb-NO"/>
          </a:p>
        </p:txBody>
      </p:sp>
      <p:pic>
        <p:nvPicPr>
          <p:cNvPr id="10" name="logo_gul" hidden="1">
            <a:extLst>
              <a:ext uri="{FF2B5EF4-FFF2-40B4-BE49-F238E27FC236}">
                <a16:creationId xmlns:a16="http://schemas.microsoft.com/office/drawing/2014/main" id="{568E141C-BC32-4EA7-B2A0-38340A669A35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270" y="396050"/>
            <a:ext cx="548640" cy="612362"/>
          </a:xfrm>
          <a:prstGeom prst="rect">
            <a:avLst/>
          </a:prstGeom>
        </p:spPr>
      </p:pic>
      <p:pic>
        <p:nvPicPr>
          <p:cNvPr id="11" name="logo_beige" descr="Et bilde som inneholder verktøy, skrunøkkel&#10;&#10;Beskrivelse som er generert med høy visshet" hidden="1">
            <a:extLst>
              <a:ext uri="{FF2B5EF4-FFF2-40B4-BE49-F238E27FC236}">
                <a16:creationId xmlns:a16="http://schemas.microsoft.com/office/drawing/2014/main" id="{413738F4-4345-4546-B6AE-0A137D4FB7E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270" y="396050"/>
            <a:ext cx="548640" cy="612362"/>
          </a:xfrm>
          <a:prstGeom prst="rect">
            <a:avLst/>
          </a:prstGeom>
        </p:spPr>
      </p:pic>
      <p:pic>
        <p:nvPicPr>
          <p:cNvPr id="9" name="logo_bla" descr="Et bilde som inneholder objekt&#10;&#10;Beskrivelse som er generert med høy visshet">
            <a:extLst>
              <a:ext uri="{FF2B5EF4-FFF2-40B4-BE49-F238E27FC236}">
                <a16:creationId xmlns:a16="http://schemas.microsoft.com/office/drawing/2014/main" id="{F439C0E1-1A3C-408E-87BE-8917EC33988C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270" y="396050"/>
            <a:ext cx="548640" cy="6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4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72" r:id="rId6"/>
    <p:sldLayoutId id="2147483673" r:id="rId7"/>
    <p:sldLayoutId id="2147483674" r:id="rId8"/>
    <p:sldLayoutId id="2147483676" r:id="rId9"/>
    <p:sldLayoutId id="2147483666" r:id="rId10"/>
    <p:sldLayoutId id="2147483667" r:id="rId11"/>
    <p:sldLayoutId id="2147483677" r:id="rId12"/>
  </p:sldLayoutIdLst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buNone/>
        <a:defRPr sz="36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2000" indent="-32400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32400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32400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70BDCCE-D435-EDAD-87DA-46B8DA4A9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Først litt lek med tall 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BE732F1-F4E9-5F91-DF2D-74008ED90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913" y="3994781"/>
            <a:ext cx="10363200" cy="744197"/>
          </a:xfrm>
        </p:spPr>
        <p:txBody>
          <a:bodyPr/>
          <a:lstStyle/>
          <a:p>
            <a:r>
              <a:rPr lang="nb-NO" dirty="0"/>
              <a:t>Ungdom som vokste opp i Namdalen – 22 år etter</a:t>
            </a:r>
          </a:p>
        </p:txBody>
      </p:sp>
    </p:spTree>
    <p:extLst>
      <p:ext uri="{BB962C8B-B14F-4D97-AF65-F5344CB8AC3E}">
        <p14:creationId xmlns:p14="http://schemas.microsoft.com/office/powerpoint/2010/main" val="2240289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Sylinder 10">
            <a:extLst>
              <a:ext uri="{FF2B5EF4-FFF2-40B4-BE49-F238E27FC236}">
                <a16:creationId xmlns:a16="http://schemas.microsoft.com/office/drawing/2014/main" id="{FC893DBA-C4B5-C060-53EC-D6C68A093023}"/>
              </a:ext>
            </a:extLst>
          </p:cNvPr>
          <p:cNvSpPr txBox="1"/>
          <p:nvPr/>
        </p:nvSpPr>
        <p:spPr>
          <a:xfrm>
            <a:off x="0" y="93591"/>
            <a:ext cx="697029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600" dirty="0"/>
              <a:t>I 2000 bodde det 3 465 personer Namdalen i alderen 10-16 år</a:t>
            </a:r>
          </a:p>
          <a:p>
            <a:pPr algn="ctr"/>
            <a:endParaRPr lang="nb-NO" sz="1600" dirty="0"/>
          </a:p>
          <a:p>
            <a:pPr algn="ctr"/>
            <a:r>
              <a:rPr lang="nb-NO" sz="1600" dirty="0"/>
              <a:t>Ved å koble ulike register ved hjelp av personnummer så kan vi se hvordan det har gått med disse personene og hvor de er i dag </a:t>
            </a:r>
          </a:p>
          <a:p>
            <a:pPr algn="ctr"/>
            <a:endParaRPr lang="nb-NO" sz="1600" dirty="0"/>
          </a:p>
          <a:p>
            <a:pPr algn="ctr"/>
            <a:r>
              <a:rPr lang="nb-NO" sz="1600" i="1" dirty="0"/>
              <a:t>Analysen er gjort ved hjelp av microdata.no</a:t>
            </a:r>
            <a:br>
              <a:rPr lang="nb-NO" sz="1600" i="1" dirty="0"/>
            </a:br>
            <a:r>
              <a:rPr lang="nb-NO" sz="1600" i="1" dirty="0"/>
              <a:t>Alle tall er støylagt med +/- 5 personer for å ivareta personvern </a:t>
            </a:r>
          </a:p>
          <a:p>
            <a:pPr algn="ctr"/>
            <a:r>
              <a:rPr lang="nb-NO" dirty="0"/>
              <a:t> 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910071BC-74A1-BE58-EA59-342585021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92" y="1911008"/>
            <a:ext cx="6296776" cy="3130147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0E855078-BD70-F4D8-E5A1-6EAF31A3F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92" y="5060471"/>
            <a:ext cx="6480705" cy="1797529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CB35932F-5FF3-DA5D-F9A7-249B2033C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8354" y="0"/>
            <a:ext cx="5343646" cy="676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2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Sylinder 9">
            <a:extLst>
              <a:ext uri="{FF2B5EF4-FFF2-40B4-BE49-F238E27FC236}">
                <a16:creationId xmlns:a16="http://schemas.microsoft.com/office/drawing/2014/main" id="{1677A395-E6F8-D027-6675-5412F7C76409}"/>
              </a:ext>
            </a:extLst>
          </p:cNvPr>
          <p:cNvSpPr txBox="1"/>
          <p:nvPr/>
        </p:nvSpPr>
        <p:spPr>
          <a:xfrm>
            <a:off x="461176" y="217009"/>
            <a:ext cx="5085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 dirty="0"/>
              <a:t>Bosted 2000 og utdanningsnivå per oktober 2021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3A4FE139-D3CF-F1B6-5EE3-ED48F31276C6}"/>
              </a:ext>
            </a:extLst>
          </p:cNvPr>
          <p:cNvSpPr txBox="1"/>
          <p:nvPr/>
        </p:nvSpPr>
        <p:spPr>
          <a:xfrm>
            <a:off x="6846709" y="253510"/>
            <a:ext cx="508544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sz="1400" dirty="0"/>
              <a:t>Utdanningsnivå per oktober 2021 og bosted 2022</a:t>
            </a:r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D75F2EDB-F3ED-2CDE-2C7C-688CDCBA3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6" y="561287"/>
            <a:ext cx="5624747" cy="6269249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EE9E7D70-4AF7-ED34-3FF9-3AFB2B4CE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249" y="524786"/>
            <a:ext cx="5708822" cy="633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1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2481EF29-E4F7-EB71-3AFB-EE9BA216D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4832"/>
            <a:ext cx="5919729" cy="4749196"/>
          </a:xfrm>
          <a:prstGeom prst="rect">
            <a:avLst/>
          </a:prstGeom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FF4DABDD-97EE-6813-5292-1C10C1FD8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340" y="1227438"/>
            <a:ext cx="5776671" cy="444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1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DC9A2809-FB1B-0CC5-6E79-A7A582ADB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6" y="650905"/>
            <a:ext cx="6268995" cy="483710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E42F9BD8-521D-A86C-780B-3FFAF4C40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914" y="872023"/>
            <a:ext cx="5484470" cy="461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5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Sylinder 5">
            <a:extLst>
              <a:ext uri="{FF2B5EF4-FFF2-40B4-BE49-F238E27FC236}">
                <a16:creationId xmlns:a16="http://schemas.microsoft.com/office/drawing/2014/main" id="{C43A6CB6-68D5-65BF-DCB1-B46CD5256F28}"/>
              </a:ext>
            </a:extLst>
          </p:cNvPr>
          <p:cNvSpPr txBox="1"/>
          <p:nvPr/>
        </p:nvSpPr>
        <p:spPr>
          <a:xfrm>
            <a:off x="1950058" y="6355929"/>
            <a:ext cx="7909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800" i="1" dirty="0"/>
              <a:t>Alle tall er støylagt med +/- 5 personer for å ivareta personvern </a:t>
            </a:r>
            <a:endParaRPr lang="nb-NO" dirty="0"/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29619D9D-D02C-2D55-5163-F426AF7D6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3" y="1384849"/>
            <a:ext cx="5846501" cy="3455766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709F369C-5CC1-31E9-79D2-60CD0DA71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363" y="1466812"/>
            <a:ext cx="6130637" cy="337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6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>
            <a:extLst>
              <a:ext uri="{FF2B5EF4-FFF2-40B4-BE49-F238E27FC236}">
                <a16:creationId xmlns:a16="http://schemas.microsoft.com/office/drawing/2014/main" id="{9ACB1A42-2F3D-8971-F8E6-23BD20485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092" y="337752"/>
            <a:ext cx="5227908" cy="6339016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4901860A-52B0-C7A1-5CA8-E417A5D76D8B}"/>
              </a:ext>
            </a:extLst>
          </p:cNvPr>
          <p:cNvSpPr txBox="1"/>
          <p:nvPr/>
        </p:nvSpPr>
        <p:spPr>
          <a:xfrm>
            <a:off x="95415" y="6119336"/>
            <a:ext cx="55915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400" i="1" dirty="0"/>
              <a:t>Bruker samlet inntekt: Yrkesinntekt, kapitalinntekt, skattepliktige og skattefrie overføringer mottatt i løpet av kalenderåret.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DA8AF99F-3619-13B8-064F-3B4844CA0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5" y="1199739"/>
            <a:ext cx="6904862" cy="382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4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639584"/>
      </p:ext>
    </p:extLst>
  </p:cSld>
  <p:clrMapOvr>
    <a:masterClrMapping/>
  </p:clrMapOvr>
</p:sld>
</file>

<file path=ppt/theme/theme1.xml><?xml version="1.0" encoding="utf-8"?>
<a:theme xmlns:a="http://schemas.openxmlformats.org/drawingml/2006/main" name="TRFK">
  <a:themeElements>
    <a:clrScheme name="TFK">
      <a:dk1>
        <a:sysClr val="windowText" lastClr="000000"/>
      </a:dk1>
      <a:lt1>
        <a:sysClr val="window" lastClr="FFFFFF"/>
      </a:lt1>
      <a:dk2>
        <a:srgbClr val="018A92"/>
      </a:dk2>
      <a:lt2>
        <a:srgbClr val="E7E6E6"/>
      </a:lt2>
      <a:accent1>
        <a:srgbClr val="FFDD00"/>
      </a:accent1>
      <a:accent2>
        <a:srgbClr val="018A92"/>
      </a:accent2>
      <a:accent3>
        <a:srgbClr val="CDC9AF"/>
      </a:accent3>
      <a:accent4>
        <a:srgbClr val="E35205"/>
      </a:accent4>
      <a:accent5>
        <a:srgbClr val="004052"/>
      </a:accent5>
      <a:accent6>
        <a:srgbClr val="000000"/>
      </a:accent6>
      <a:hlink>
        <a:srgbClr val="0563C1"/>
      </a:hlink>
      <a:folHlink>
        <a:srgbClr val="954F72"/>
      </a:folHlink>
    </a:clrScheme>
    <a:fontScheme name="Egendefinert 13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 med norsk samisk logo.pptx" id="{52641888-C602-4942-90ED-E7FE534613C4}" vid="{0AADBF58-AA3B-4665-882D-209C09B050A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BAF6522D6B39A4F809F4AA1655E5CD6" ma:contentTypeVersion="15" ma:contentTypeDescription="Opprett et nytt dokument." ma:contentTypeScope="" ma:versionID="5d2df7d88173eed2472aac31f58c6f9b">
  <xsd:schema xmlns:xsd="http://www.w3.org/2001/XMLSchema" xmlns:xs="http://www.w3.org/2001/XMLSchema" xmlns:p="http://schemas.microsoft.com/office/2006/metadata/properties" xmlns:ns1="http://schemas.microsoft.com/sharepoint/v3" xmlns:ns2="712f17e0-2077-4e3f-8ea2-c75d02de46ee" xmlns:ns3="4c1e125b-b772-4d2d-8af8-eec310c9bc7c" targetNamespace="http://schemas.microsoft.com/office/2006/metadata/properties" ma:root="true" ma:fieldsID="020ddd7b595e894bbf41ffe05b9a61ec" ns1:_="" ns2:_="" ns3:_="">
    <xsd:import namespace="http://schemas.microsoft.com/sharepoint/v3"/>
    <xsd:import namespace="712f17e0-2077-4e3f-8ea2-c75d02de46ee"/>
    <xsd:import namespace="4c1e125b-b772-4d2d-8af8-eec310c9bc7c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Planlagt startdato" ma:description="Planlagt startdato er en områdekolonne som opprettes av publiseringsfunksjonen. Den brukes til å angi dato og klokkeslett for når denne siden vises for første gang for besøkende på området." ma:hidden="true" ma:internalName="PublishingStartDate">
      <xsd:simpleType>
        <xsd:restriction base="dms:Unknown"/>
      </xsd:simpleType>
    </xsd:element>
    <xsd:element name="PublishingExpirationDate" ma:index="9" nillable="true" ma:displayName="Planlagt utløpsdato" ma:description="Planlagt sluttdato er en områdekolonne som opprettes av publiseringsfunksjonen. Den brukes til å angi dato og klokkeslett for når denne siden ikke lenger vises for besøkende på området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2f17e0-2077-4e3f-8ea2-c75d02de4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emerkelapper" ma:readOnly="false" ma:fieldId="{5cf76f15-5ced-4ddc-b409-7134ff3c332f}" ma:taxonomyMulti="true" ma:sspId="17f1e631-7134-4ce3-8a3d-482fd88a4c5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1e125b-b772-4d2d-8af8-eec310c9bc7c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cfd1b471-962e-4074-a3f5-f81efd63bd54}" ma:internalName="TaxCatchAll" ma:showField="CatchAllData" ma:web="a65edee0-4267-4101-9877-75c307db38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c1e125b-b772-4d2d-8af8-eec310c9bc7c" xsi:nil="true"/>
    <PublishingExpirationDate xmlns="http://schemas.microsoft.com/sharepoint/v3" xsi:nil="true"/>
    <PublishingStartDate xmlns="http://schemas.microsoft.com/sharepoint/v3" xsi:nil="true"/>
    <lcf76f155ced4ddcb4097134ff3c332f xmlns="712f17e0-2077-4e3f-8ea2-c75d02de46e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893E88D-3A57-4039-89EA-B65DFDF9B5D6}"/>
</file>

<file path=customXml/itemProps2.xml><?xml version="1.0" encoding="utf-8"?>
<ds:datastoreItem xmlns:ds="http://schemas.openxmlformats.org/officeDocument/2006/customXml" ds:itemID="{47567C2B-40BC-4042-A3DE-1B8A2E686541}"/>
</file>

<file path=customXml/itemProps3.xml><?xml version="1.0" encoding="utf-8"?>
<ds:datastoreItem xmlns:ds="http://schemas.openxmlformats.org/officeDocument/2006/customXml" ds:itemID="{40214002-575F-4F3F-9FCE-C0732DA87BC2}"/>
</file>

<file path=docProps/app.xml><?xml version="1.0" encoding="utf-8"?>
<Properties xmlns="http://schemas.openxmlformats.org/officeDocument/2006/extended-properties" xmlns:vt="http://schemas.openxmlformats.org/officeDocument/2006/docPropsVTypes">
  <Template>TRFK_ppt_norsk_samisk_logo</Template>
  <TotalTime>4007</TotalTime>
  <Words>121</Words>
  <Application>Microsoft Office PowerPoint</Application>
  <PresentationFormat>Widescreen</PresentationFormat>
  <Paragraphs>13</Paragraphs>
  <Slides>8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Verdana</vt:lpstr>
      <vt:lpstr>TRFK</vt:lpstr>
      <vt:lpstr>Først litt lek med tall 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Først litt lek med tall </dc:title>
  <dc:creator>Jon Olav Sliper</dc:creator>
  <cp:lastModifiedBy>Jon Olav Sliper</cp:lastModifiedBy>
  <cp:revision>2</cp:revision>
  <dcterms:created xsi:type="dcterms:W3CDTF">2023-03-10T12:52:09Z</dcterms:created>
  <dcterms:modified xsi:type="dcterms:W3CDTF">2023-03-13T07:39:48Z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0x0101005BAF6522D6B39A4F809F4AA1655E5CD6</vt:lpwstr>
  </property>
</Properties>
</file>