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9" r:id="rId6"/>
    <p:sldId id="263" r:id="rId7"/>
    <p:sldId id="271" r:id="rId8"/>
    <p:sldId id="272" r:id="rId9"/>
    <p:sldId id="274" r:id="rId10"/>
    <p:sldId id="270" r:id="rId11"/>
    <p:sldId id="279" r:id="rId12"/>
    <p:sldId id="278" r:id="rId13"/>
    <p:sldId id="275" r:id="rId14"/>
    <p:sldId id="260" r:id="rId15"/>
    <p:sldId id="277" r:id="rId16"/>
    <p:sldId id="280" r:id="rId17"/>
    <p:sldId id="276" r:id="rId18"/>
    <p:sldId id="28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63BEE-B503-458B-A630-15854CBDCABF}" v="4" dt="2023-05-30T05:49:56.493"/>
    <p1510:client id="{8B075C56-BF65-4BF7-BAFE-63B90F2265BE}" v="1" dt="2023-05-30T11:42:44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3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1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Olav Sliper" userId="bac1fa31-6bb6-40e0-9a77-a72414f81536" providerId="ADAL" clId="{8B075C56-BF65-4BF7-BAFE-63B90F2265BE}"/>
    <pc:docChg chg="custSel modSld">
      <pc:chgData name="Jon Olav Sliper" userId="bac1fa31-6bb6-40e0-9a77-a72414f81536" providerId="ADAL" clId="{8B075C56-BF65-4BF7-BAFE-63B90F2265BE}" dt="2023-05-30T11:43:04.209" v="6" actId="1076"/>
      <pc:docMkLst>
        <pc:docMk/>
      </pc:docMkLst>
      <pc:sldChg chg="addSp delSp modSp mod">
        <pc:chgData name="Jon Olav Sliper" userId="bac1fa31-6bb6-40e0-9a77-a72414f81536" providerId="ADAL" clId="{8B075C56-BF65-4BF7-BAFE-63B90F2265BE}" dt="2023-05-30T11:43:04.209" v="6" actId="1076"/>
        <pc:sldMkLst>
          <pc:docMk/>
          <pc:sldMk cId="1942099930" sldId="275"/>
        </pc:sldMkLst>
        <pc:picChg chg="add mod modCrop">
          <ac:chgData name="Jon Olav Sliper" userId="bac1fa31-6bb6-40e0-9a77-a72414f81536" providerId="ADAL" clId="{8B075C56-BF65-4BF7-BAFE-63B90F2265BE}" dt="2023-05-30T11:43:01.423" v="5" actId="1076"/>
          <ac:picMkLst>
            <pc:docMk/>
            <pc:sldMk cId="1942099930" sldId="275"/>
            <ac:picMk id="2" creationId="{979029A7-A244-125D-7B6F-5D50724CDF70}"/>
          </ac:picMkLst>
        </pc:picChg>
        <pc:picChg chg="mod">
          <ac:chgData name="Jon Olav Sliper" userId="bac1fa31-6bb6-40e0-9a77-a72414f81536" providerId="ADAL" clId="{8B075C56-BF65-4BF7-BAFE-63B90F2265BE}" dt="2023-05-30T11:43:04.209" v="6" actId="1076"/>
          <ac:picMkLst>
            <pc:docMk/>
            <pc:sldMk cId="1942099930" sldId="275"/>
            <ac:picMk id="3" creationId="{3BFFFD85-97F1-6826-CAE8-26A937A13BFA}"/>
          </ac:picMkLst>
        </pc:picChg>
        <pc:picChg chg="del">
          <ac:chgData name="Jon Olav Sliper" userId="bac1fa31-6bb6-40e0-9a77-a72414f81536" providerId="ADAL" clId="{8B075C56-BF65-4BF7-BAFE-63B90F2265BE}" dt="2023-05-30T11:42:41.928" v="0" actId="478"/>
          <ac:picMkLst>
            <pc:docMk/>
            <pc:sldMk cId="1942099930" sldId="275"/>
            <ac:picMk id="4" creationId="{5955B969-9A34-A7ED-D272-D5E7725D28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F5B72-FDE1-417B-903A-2F2B95991B34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28ABC-E06F-4335-93A5-F4A41BE59BD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619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28ABC-E06F-4335-93A5-F4A41BE59BD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Merk det er sentralitets indeksen for 2020 som er brukt både på bosted 2000 og 2022. Bostedskommune i 2000 er omformet til kommunestruktur per 2020.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28ABC-E06F-4335-93A5-F4A41BE59BD4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3173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Merk det er sentralitets indeksen for 2020 som er brukt både på bosted 2000 og 2022. Bostedskommune i 2000 er omformet til kommunestruktur per 2020.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28ABC-E06F-4335-93A5-F4A41BE59BD4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983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 hidden="1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30.05.2023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30.05.2023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 hidden="1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emf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emf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5CAFB2-6E0D-49A8-99F0-04FF78C5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624" y="2575420"/>
            <a:ext cx="9722840" cy="1526797"/>
          </a:xfrm>
        </p:spPr>
        <p:txBody>
          <a:bodyPr>
            <a:normAutofit fontScale="90000"/>
          </a:bodyPr>
          <a:lstStyle/>
          <a:p>
            <a:r>
              <a:rPr lang="nb-NO" sz="4000" dirty="0">
                <a:effectLst/>
                <a:latin typeface="+mn-lt"/>
              </a:rPr>
              <a:t>Hva skjedde med ungdom</a:t>
            </a:r>
            <a:br>
              <a:rPr lang="nb-NO" sz="4000" dirty="0">
                <a:latin typeface="+mn-lt"/>
              </a:rPr>
            </a:br>
            <a:r>
              <a:rPr lang="nb-NO" sz="4000" dirty="0">
                <a:effectLst/>
                <a:latin typeface="+mn-lt"/>
              </a:rPr>
              <a:t>fra Trøndelag? </a:t>
            </a:r>
            <a:br>
              <a:rPr lang="nb-NO" sz="4000" dirty="0">
                <a:effectLst/>
                <a:latin typeface="+mn-lt"/>
              </a:rPr>
            </a:br>
            <a:r>
              <a:rPr lang="nb-NO" sz="3600" dirty="0">
                <a:latin typeface="+mn-lt"/>
              </a:rPr>
              <a:t>En microdata analyse</a:t>
            </a:r>
            <a:endParaRPr lang="nb-NO" sz="4000" dirty="0">
              <a:latin typeface="+mn-lt"/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66E8297-8E85-4F43-B346-0DEF68D0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43286"/>
            <a:ext cx="10363200" cy="984885"/>
          </a:xfrm>
        </p:spPr>
        <p:txBody>
          <a:bodyPr>
            <a:normAutofit fontScale="62500" lnSpcReduction="20000"/>
          </a:bodyPr>
          <a:lstStyle/>
          <a:p>
            <a:r>
              <a:rPr lang="nb-NO" dirty="0" err="1"/>
              <a:t>RegAnalyse</a:t>
            </a:r>
            <a:r>
              <a:rPr lang="nb-NO" dirty="0"/>
              <a:t>-konferansen 2023.  </a:t>
            </a:r>
            <a:r>
              <a:rPr lang="nb-NO"/>
              <a:t>Larvik 31.5.2023</a:t>
            </a:r>
            <a:endParaRPr lang="nb-NO" dirty="0"/>
          </a:p>
          <a:p>
            <a:endParaRPr lang="nb-NO" dirty="0"/>
          </a:p>
          <a:p>
            <a:r>
              <a:rPr lang="nb-NO" dirty="0"/>
              <a:t>Jon Olav Sliper – Statistikk og analyse rådgiver Trøndelag Fylkeskommune</a:t>
            </a:r>
          </a:p>
        </p:txBody>
      </p:sp>
    </p:spTree>
    <p:extLst>
      <p:ext uri="{BB962C8B-B14F-4D97-AF65-F5344CB8AC3E}">
        <p14:creationId xmlns:p14="http://schemas.microsoft.com/office/powerpoint/2010/main" val="28189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3BFFFD85-97F1-6826-CAE8-26A937A1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39" y="1194133"/>
            <a:ext cx="7083992" cy="4941753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0957F44D-D2F4-A255-183F-572B0E63AB56}"/>
              </a:ext>
            </a:extLst>
          </p:cNvPr>
          <p:cNvSpPr txBox="1"/>
          <p:nvPr/>
        </p:nvSpPr>
        <p:spPr>
          <a:xfrm>
            <a:off x="2681056" y="310719"/>
            <a:ext cx="722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>
                <a:solidFill>
                  <a:schemeClr val="tx2"/>
                </a:solidFill>
              </a:rPr>
              <a:t>Flytter ut, men kommer tilbake?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979029A7-A244-125D-7B6F-5D50724C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0"/>
          <a:stretch/>
        </p:blipFill>
        <p:spPr>
          <a:xfrm>
            <a:off x="173288" y="1148926"/>
            <a:ext cx="4934720" cy="49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9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55C9277B-37B8-9F03-5566-622344A87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8" r="1606"/>
          <a:stretch/>
        </p:blipFill>
        <p:spPr>
          <a:xfrm>
            <a:off x="61921" y="273889"/>
            <a:ext cx="6468976" cy="6458502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0D692908-6893-1E07-1CEE-69DCF3CA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897" y="133385"/>
            <a:ext cx="5446919" cy="673951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8E810A8C-3ACE-B66C-C6FB-ABD78A00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584" y="4292424"/>
            <a:ext cx="3443416" cy="215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9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2B63D72-F5E4-327B-AFD3-4210F51A4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3"/>
          <a:stretch/>
        </p:blipFill>
        <p:spPr>
          <a:xfrm>
            <a:off x="0" y="0"/>
            <a:ext cx="5215514" cy="6858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DBD2A1A-CA55-8346-E24F-637E7D7E2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172" y="903262"/>
            <a:ext cx="7351552" cy="53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AEB14CC9-707A-7806-915A-96113512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1" y="0"/>
            <a:ext cx="5379397" cy="6838792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B90A05E-9C2B-8B57-32AF-641319088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66409" y="75722"/>
            <a:ext cx="5379397" cy="3869028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F086AA02-9C4A-E397-77C5-F8D05A63A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829" y="3944750"/>
            <a:ext cx="6026980" cy="289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7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A1C9CD95-AAB1-51AF-F3EA-F606CBCF9C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0"/>
          <a:stretch/>
        </p:blipFill>
        <p:spPr>
          <a:xfrm>
            <a:off x="6122977" y="161516"/>
            <a:ext cx="6069023" cy="6292027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AEC8C08-BA79-4C02-DB1C-5DBF882D2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62" y="104580"/>
            <a:ext cx="6033415" cy="2749317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19A2396F-75D7-AD53-242F-32AD82D1F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2" y="2994280"/>
            <a:ext cx="6033415" cy="35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78391916-539A-7AC8-4EF3-A9E4EE508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7" y="80554"/>
            <a:ext cx="5272139" cy="6696891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25BACF4D-2F22-2BD2-2102-6EEAD90C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5" y="396865"/>
            <a:ext cx="5272138" cy="58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B8089FF0-A3BF-8C17-D567-5A7AFBA9EDD8}"/>
              </a:ext>
            </a:extLst>
          </p:cNvPr>
          <p:cNvSpPr txBox="1"/>
          <p:nvPr/>
        </p:nvSpPr>
        <p:spPr>
          <a:xfrm>
            <a:off x="379039" y="115197"/>
            <a:ext cx="6625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/>
              <a:t>Spørsmål/problemstilling</a:t>
            </a:r>
            <a:r>
              <a:rPr lang="nb-NO" b="1" dirty="0"/>
              <a:t>: </a:t>
            </a:r>
            <a:br>
              <a:rPr lang="nb-NO" dirty="0"/>
            </a:br>
            <a:br>
              <a:rPr lang="nb-NO" dirty="0"/>
            </a:br>
            <a:r>
              <a:rPr lang="nb-NO" dirty="0"/>
              <a:t>Hvordan gikk det med ungdommen som vokste opp i Trøndelag ved årtusenskiftet ? </a:t>
            </a:r>
          </a:p>
          <a:p>
            <a:endParaRPr lang="nb-NO" dirty="0"/>
          </a:p>
          <a:p>
            <a:r>
              <a:rPr lang="nb-NO" dirty="0"/>
              <a:t>Kan vi bruke registerdata fra Microdata.no for å finne ut hvem som flyttet og hvem som ble boende i Trøndelag? 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F87C90B0-5B96-7131-461A-981D9340E975}"/>
              </a:ext>
            </a:extLst>
          </p:cNvPr>
          <p:cNvSpPr txBox="1"/>
          <p:nvPr/>
        </p:nvSpPr>
        <p:spPr>
          <a:xfrm>
            <a:off x="379039" y="2616609"/>
            <a:ext cx="6533488" cy="41261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sz="1600" b="1" dirty="0"/>
              <a:t>Metode:</a:t>
            </a:r>
            <a:br>
              <a:rPr lang="nb-NO" sz="1600" dirty="0"/>
            </a:br>
            <a:br>
              <a:rPr lang="nb-NO" sz="1600" dirty="0"/>
            </a:br>
            <a:r>
              <a:rPr lang="nb-NO" sz="1600" dirty="0"/>
              <a:t>Deskriptiv analyse av registerstatistikk ved hjelp av Microdata </a:t>
            </a:r>
          </a:p>
          <a:p>
            <a:endParaRPr lang="nb-NO" sz="1600" dirty="0"/>
          </a:p>
          <a:p>
            <a:pPr lvl="0">
              <a:lnSpc>
                <a:spcPct val="107000"/>
              </a:lnSpc>
            </a:pPr>
            <a:r>
              <a:rPr lang="nb-NO" b="1" dirty="0"/>
              <a:t>Utvalg</a:t>
            </a:r>
            <a:r>
              <a:rPr lang="nb-NO" sz="1600" b="1" dirty="0"/>
              <a:t>: </a:t>
            </a:r>
            <a:br>
              <a:rPr lang="nb-NO" sz="1600" b="1" dirty="0"/>
            </a:br>
            <a:endParaRPr lang="nb-NO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nb-N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Personer bosatt i Trøndelag i per 1.1.2000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nb-N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Personer i aldersgruppen 10-16 år i 2000 (32 -38 år per 1.1.2022)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N= 34 717 i opprinnelig utvalg.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17 642 menn og 17 079 kvinner</a:t>
            </a:r>
            <a:endParaRPr lang="nb-N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N= 33 708 etter å ha tatt bort personer som utvandret eller døde i perioden 1.1.2000-1.1.2021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b-NO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Merk at alle tall er støylagt med +/- 5 personer for å ivareta personvern.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B139EE00-6728-44B8-B009-9C72248B3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404" y="1781319"/>
            <a:ext cx="4126555" cy="4126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129C625F-19E9-D66D-BDD0-F41781158A9E}"/>
              </a:ext>
            </a:extLst>
          </p:cNvPr>
          <p:cNvSpPr txBox="1"/>
          <p:nvPr/>
        </p:nvSpPr>
        <p:spPr>
          <a:xfrm>
            <a:off x="7810292" y="5967101"/>
            <a:ext cx="3829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Skript og bakgrunnsmateriale fra analysen 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8AB2EEE-6AC1-244B-8DC5-32938B124556}"/>
              </a:ext>
            </a:extLst>
          </p:cNvPr>
          <p:cNvSpPr txBox="1"/>
          <p:nvPr/>
        </p:nvSpPr>
        <p:spPr>
          <a:xfrm>
            <a:off x="8027492" y="1075762"/>
            <a:ext cx="339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Lag samme analyse for ditt fylke/kommune: </a:t>
            </a:r>
          </a:p>
        </p:txBody>
      </p:sp>
    </p:spTree>
    <p:extLst>
      <p:ext uri="{BB962C8B-B14F-4D97-AF65-F5344CB8AC3E}">
        <p14:creationId xmlns:p14="http://schemas.microsoft.com/office/powerpoint/2010/main" val="257025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0DD2CB8B-94F2-7669-6B0E-E86614A9D39F}"/>
              </a:ext>
            </a:extLst>
          </p:cNvPr>
          <p:cNvSpPr txBox="1"/>
          <p:nvPr/>
        </p:nvSpPr>
        <p:spPr>
          <a:xfrm>
            <a:off x="385895" y="295366"/>
            <a:ext cx="408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solidFill>
                  <a:schemeClr val="tx2"/>
                </a:solidFill>
              </a:rPr>
              <a:t>Utvalget i 2000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1EBF891-3C25-79B3-5317-8273163EA875}"/>
              </a:ext>
            </a:extLst>
          </p:cNvPr>
          <p:cNvSpPr txBox="1"/>
          <p:nvPr/>
        </p:nvSpPr>
        <p:spPr>
          <a:xfrm>
            <a:off x="282112" y="920621"/>
            <a:ext cx="4914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b="1" dirty="0"/>
              <a:t>Sosialbakgrunn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11,7 % har foreldre med lang høyere utdanning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27,8 % har foreldre med kortere høyere utdanning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50,4 % har foreldre med videregående utdanning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9,8 % har foreldre med grunnskole utdanning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1600" dirty="0"/>
          </a:p>
          <a:p>
            <a:r>
              <a:rPr lang="nb-NO" sz="1600" b="1" dirty="0"/>
              <a:t>Bosted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Ca. 34,4 % er bosatt i Trondheim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Ca. 65 % er bosatt i ett tettsted</a:t>
            </a:r>
          </a:p>
          <a:p>
            <a:endParaRPr lang="nb-NO" sz="1600" b="1" dirty="0"/>
          </a:p>
          <a:p>
            <a:endParaRPr lang="nb-NO" sz="1600" b="1" dirty="0"/>
          </a:p>
          <a:p>
            <a:r>
              <a:rPr lang="nb-NO" sz="1600" b="1" dirty="0"/>
              <a:t>Innvandrerkategori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Ca. 3 % er innvandrere eller norskfødte med innvandrerforeldre. </a:t>
            </a:r>
          </a:p>
          <a:p>
            <a:endParaRPr lang="nb-NO" sz="16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6288016-1F6B-C507-55F2-3A1251E94D8D}"/>
              </a:ext>
            </a:extLst>
          </p:cNvPr>
          <p:cNvSpPr txBox="1"/>
          <p:nvPr/>
        </p:nvSpPr>
        <p:spPr>
          <a:xfrm>
            <a:off x="5815396" y="5060216"/>
            <a:ext cx="54843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Status per 1.1.2021: </a:t>
            </a:r>
            <a:endParaRPr lang="nb-NO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33 708 i live og bosatt i Norge.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669 utvandret (295 menn og 381 kvinner)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334 død  (236 menn og 98 kvinner)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5851429-4DA0-3436-08BA-D672297F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12" y="43458"/>
            <a:ext cx="6696722" cy="48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70113B8C-29CC-45FF-BB9B-3A74A90230F4}"/>
              </a:ext>
            </a:extLst>
          </p:cNvPr>
          <p:cNvSpPr txBox="1"/>
          <p:nvPr/>
        </p:nvSpPr>
        <p:spPr>
          <a:xfrm>
            <a:off x="2894871" y="171680"/>
            <a:ext cx="655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tx2"/>
                </a:solidFill>
              </a:rPr>
              <a:t>Utdanningsnivå per oktober 2021 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5A591F8-671E-92BA-8E0B-B3A329432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844" y="3998819"/>
            <a:ext cx="4823357" cy="2859181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FA7F089F-5770-25BF-0E01-C43BF44BF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29" y="713985"/>
            <a:ext cx="4731639" cy="3204193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9B6291CF-5626-F839-6AE9-0FFAFF2C4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10"/>
          <a:stretch/>
        </p:blipFill>
        <p:spPr>
          <a:xfrm>
            <a:off x="51747" y="1188292"/>
            <a:ext cx="6931172" cy="50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5C540975-2EFF-42F5-7369-8A9E6222E069}"/>
              </a:ext>
            </a:extLst>
          </p:cNvPr>
          <p:cNvSpPr txBox="1"/>
          <p:nvPr/>
        </p:nvSpPr>
        <p:spPr>
          <a:xfrm rot="16200000">
            <a:off x="3144897" y="3244333"/>
            <a:ext cx="627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Sosialbakgrunn (utdanningsnivå foreldre)  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6A568716-4EBA-7C68-E665-1FBFD855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889" y="0"/>
            <a:ext cx="5269832" cy="68580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D50F0FBB-A88E-7002-4F2B-C7F42F396848}"/>
              </a:ext>
            </a:extLst>
          </p:cNvPr>
          <p:cNvSpPr txBox="1"/>
          <p:nvPr/>
        </p:nvSpPr>
        <p:spPr>
          <a:xfrm rot="16200000">
            <a:off x="8853198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/>
              <a:t>Utdanningsnivå per oktober 2021 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E8556968-05C6-BA43-747B-203DE6C5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0" y="3913994"/>
            <a:ext cx="5241733" cy="2912074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7FC2E39E-A66C-806A-8434-FFA9EDB6A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5" y="0"/>
            <a:ext cx="5542907" cy="39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3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70113B8C-29CC-45FF-BB9B-3A74A90230F4}"/>
              </a:ext>
            </a:extLst>
          </p:cNvPr>
          <p:cNvSpPr txBox="1"/>
          <p:nvPr/>
        </p:nvSpPr>
        <p:spPr>
          <a:xfrm>
            <a:off x="1565191" y="146967"/>
            <a:ext cx="82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tx2"/>
                </a:solidFill>
              </a:rPr>
              <a:t>Arbeidsmarkedsstatus per 4. kvartal 2021 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E5B6D7C-B9AD-35E7-8458-B898989B6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20" r="1722"/>
          <a:stretch/>
        </p:blipFill>
        <p:spPr>
          <a:xfrm>
            <a:off x="282819" y="1467060"/>
            <a:ext cx="4965235" cy="419024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72DFED0-59B5-E2E9-0263-250679853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48054" y="1408875"/>
            <a:ext cx="6943946" cy="43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9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FEE49065-472A-745B-B6B7-049E44E4BD6E}"/>
              </a:ext>
            </a:extLst>
          </p:cNvPr>
          <p:cNvSpPr txBox="1"/>
          <p:nvPr/>
        </p:nvSpPr>
        <p:spPr>
          <a:xfrm>
            <a:off x="1698356" y="271255"/>
            <a:ext cx="82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solidFill>
                  <a:schemeClr val="tx2"/>
                </a:solidFill>
              </a:rPr>
              <a:t>Yrke og inntekt etter utdanningsnivå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1F4CCE87-A3C1-B3CF-D280-074FBA1D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" y="1373527"/>
            <a:ext cx="5890260" cy="4168140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587A44E2-CFB7-1015-29CB-4972F3B02EF3}"/>
              </a:ext>
            </a:extLst>
          </p:cNvPr>
          <p:cNvSpPr txBox="1"/>
          <p:nvPr/>
        </p:nvSpPr>
        <p:spPr>
          <a:xfrm>
            <a:off x="124786" y="5758853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100" dirty="0"/>
              <a:t>Merk at alle tall er støylagt med +/- 5 personer for å ivareta personvern. </a:t>
            </a:r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B30580D0-CC86-93E4-1B99-CF55F5303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60" y="1373527"/>
            <a:ext cx="6016887" cy="464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D6FAE735-AA5B-0675-1727-FB12E5BEC4C6}"/>
              </a:ext>
            </a:extLst>
          </p:cNvPr>
          <p:cNvSpPr txBox="1"/>
          <p:nvPr/>
        </p:nvSpPr>
        <p:spPr>
          <a:xfrm>
            <a:off x="3561937" y="115673"/>
            <a:ext cx="5068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b="1" dirty="0">
                <a:solidFill>
                  <a:schemeClr val="tx2"/>
                </a:solidFill>
              </a:rPr>
              <a:t>Familie og sivilstand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8EFDA1F0-007D-FE70-D3E3-16748D8B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3" y="722158"/>
            <a:ext cx="5007165" cy="2834032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D23DFA65-B498-8BBC-246F-29150DC3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75" y="722158"/>
            <a:ext cx="6739425" cy="5933439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4167362-2933-406D-1BE7-54AF6EE92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82" y="3639454"/>
            <a:ext cx="5007165" cy="310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C7A8C211-5BBD-335B-ACEB-32B4F974D028}"/>
              </a:ext>
            </a:extLst>
          </p:cNvPr>
          <p:cNvSpPr txBox="1"/>
          <p:nvPr/>
        </p:nvSpPr>
        <p:spPr>
          <a:xfrm>
            <a:off x="1216988" y="213607"/>
            <a:ext cx="975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b="1" dirty="0" err="1">
                <a:solidFill>
                  <a:schemeClr val="tx2"/>
                </a:solidFill>
              </a:rPr>
              <a:t>Kaplan</a:t>
            </a:r>
            <a:r>
              <a:rPr lang="nb-NO" sz="2800" b="1" dirty="0">
                <a:solidFill>
                  <a:schemeClr val="tx2"/>
                </a:solidFill>
              </a:rPr>
              <a:t>-Meier overlevelsesanalyse brukt for å finne tid til først utflytting fra Trøndelag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73C86AC5-6569-D28E-D6EB-B301F5A6D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" y="1167714"/>
            <a:ext cx="6096000" cy="4927906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5E1E27D6-1A49-C7CE-B18F-E765CE5DA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60" y="1167714"/>
            <a:ext cx="6046340" cy="4966897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30FED1E-98A5-FE3A-2D10-8C3D03DAE76B}"/>
              </a:ext>
            </a:extLst>
          </p:cNvPr>
          <p:cNvSpPr txBox="1"/>
          <p:nvPr/>
        </p:nvSpPr>
        <p:spPr>
          <a:xfrm>
            <a:off x="1436914" y="6095620"/>
            <a:ext cx="9962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sz="2400" i="1" dirty="0">
                <a:solidFill>
                  <a:schemeClr val="tx2"/>
                </a:solidFill>
              </a:rPr>
              <a:t>«</a:t>
            </a:r>
            <a:r>
              <a:rPr lang="nb-NO" sz="2400" i="1" dirty="0" err="1">
                <a:solidFill>
                  <a:schemeClr val="tx2"/>
                </a:solidFill>
              </a:rPr>
              <a:t>you're</a:t>
            </a:r>
            <a:r>
              <a:rPr lang="nb-NO" sz="2400" i="1" dirty="0">
                <a:solidFill>
                  <a:schemeClr val="tx2"/>
                </a:solidFill>
              </a:rPr>
              <a:t> </a:t>
            </a:r>
            <a:r>
              <a:rPr lang="nb-NO" sz="2400" i="1" dirty="0" err="1">
                <a:solidFill>
                  <a:schemeClr val="tx2"/>
                </a:solidFill>
              </a:rPr>
              <a:t>dead</a:t>
            </a:r>
            <a:r>
              <a:rPr lang="nb-NO" sz="2400" i="1" dirty="0">
                <a:solidFill>
                  <a:schemeClr val="tx2"/>
                </a:solidFill>
              </a:rPr>
              <a:t> to </a:t>
            </a:r>
            <a:r>
              <a:rPr lang="nb-NO" sz="2400" i="1" dirty="0" err="1">
                <a:solidFill>
                  <a:schemeClr val="tx2"/>
                </a:solidFill>
              </a:rPr>
              <a:t>me</a:t>
            </a:r>
            <a:r>
              <a:rPr lang="nb-NO" sz="2400" dirty="0">
                <a:solidFill>
                  <a:schemeClr val="tx2"/>
                </a:solidFill>
              </a:rPr>
              <a:t>» – hvis du har flyttet fra Trøndelag </a:t>
            </a:r>
          </a:p>
        </p:txBody>
      </p:sp>
    </p:spTree>
    <p:extLst>
      <p:ext uri="{BB962C8B-B14F-4D97-AF65-F5344CB8AC3E}">
        <p14:creationId xmlns:p14="http://schemas.microsoft.com/office/powerpoint/2010/main" val="2002335991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018A92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AF6522D6B39A4F809F4AA1655E5CD6" ma:contentTypeVersion="15" ma:contentTypeDescription="Opprett et nytt dokument." ma:contentTypeScope="" ma:versionID="5d2df7d88173eed2472aac31f58c6f9b">
  <xsd:schema xmlns:xsd="http://www.w3.org/2001/XMLSchema" xmlns:xs="http://www.w3.org/2001/XMLSchema" xmlns:p="http://schemas.microsoft.com/office/2006/metadata/properties" xmlns:ns1="http://schemas.microsoft.com/sharepoint/v3" xmlns:ns2="712f17e0-2077-4e3f-8ea2-c75d02de46ee" xmlns:ns3="4c1e125b-b772-4d2d-8af8-eec310c9bc7c" targetNamespace="http://schemas.microsoft.com/office/2006/metadata/properties" ma:root="true" ma:fieldsID="020ddd7b595e894bbf41ffe05b9a61ec" ns1:_="" ns2:_="" ns3:_="">
    <xsd:import namespace="http://schemas.microsoft.com/sharepoint/v3"/>
    <xsd:import namespace="712f17e0-2077-4e3f-8ea2-c75d02de46ee"/>
    <xsd:import namespace="4c1e125b-b772-4d2d-8af8-eec310c9bc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lagt startdato" ma:description="Planlagt startdato er en områdekolonne som opprettes av publiseringsfunksjonen. Den brukes til å angi dato og klokkeslett for når denne siden vises for første gang for besøkende på området." ma:hidden="true" ma:internalName="PublishingStartDate">
      <xsd:simpleType>
        <xsd:restriction base="dms:Unknown"/>
      </xsd:simpleType>
    </xsd:element>
    <xsd:element name="PublishingExpirationDate" ma:index="9" nillable="true" ma:displayName="Planlagt utløpsdato" ma:description="Planlagt sluttdato er en områdekolonne som opprettes av publiseringsfunksjonen. Den brukes til å angi dato og klokkeslett for når denne siden ikke lenger vises for besøkende på området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17e0-2077-4e3f-8ea2-c75d02de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17f1e631-7134-4ce3-8a3d-482fd88a4c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25b-b772-4d2d-8af8-eec310c9bc7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d1b471-962e-4074-a3f5-f81efd63bd54}" ma:internalName="TaxCatchAll" ma:showField="CatchAllData" ma:web="a65edee0-4267-4101-9877-75c307d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1e125b-b772-4d2d-8af8-eec310c9bc7c" xsi:nil="true"/>
    <PublishingExpirationDate xmlns="http://schemas.microsoft.com/sharepoint/v3" xsi:nil="true"/>
    <PublishingStartDate xmlns="http://schemas.microsoft.com/sharepoint/v3" xsi:nil="true"/>
    <lcf76f155ced4ddcb4097134ff3c332f xmlns="712f17e0-2077-4e3f-8ea2-c75d02de4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85981D-D2E0-4F5B-AF09-21C9AF04C1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2f17e0-2077-4e3f-8ea2-c75d02de46ee"/>
    <ds:schemaRef ds:uri="4c1e125b-b772-4d2d-8af8-eec310c9b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D78FA-0701-49C7-BA02-027338B633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EA4162-DA07-47C6-9A72-2D7759CE2B95}">
  <ds:schemaRefs>
    <ds:schemaRef ds:uri="712f17e0-2077-4e3f-8ea2-c75d02de46e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sharepoint/v3"/>
    <ds:schemaRef ds:uri="4c1e125b-b772-4d2d-8af8-eec310c9bc7c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28522</TotalTime>
  <Words>395</Words>
  <Application>Microsoft Office PowerPoint</Application>
  <PresentationFormat>Widescreen</PresentationFormat>
  <Paragraphs>52</Paragraphs>
  <Slides>16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Verdana</vt:lpstr>
      <vt:lpstr>TRFK</vt:lpstr>
      <vt:lpstr>Hva skjedde med ungdom fra Trøndelag?  En microdata analyse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 skjedde med ungdom i Trøndelag?</dc:title>
  <dc:creator>Jon Olav Sliper</dc:creator>
  <cp:lastModifiedBy>Jon Olav Sliper</cp:lastModifiedBy>
  <cp:revision>4</cp:revision>
  <dcterms:created xsi:type="dcterms:W3CDTF">2023-04-18T11:04:53Z</dcterms:created>
  <dcterms:modified xsi:type="dcterms:W3CDTF">2023-05-30T11:43:12Z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0x0101005BAF6522D6B39A4F809F4AA1655E5CD6</vt:lpwstr>
  </property>
  <property fmtid="{D5CDD505-2E9C-101B-9397-08002B2CF9AE}" pid="3" name="MediaServiceImageTags">
    <vt:lpwstr/>
  </property>
</Properties>
</file>