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3438" r:id="rId5"/>
    <p:sldId id="3439" r:id="rId6"/>
    <p:sldId id="3441" r:id="rId7"/>
    <p:sldId id="3442" r:id="rId8"/>
    <p:sldId id="3443" r:id="rId9"/>
    <p:sldId id="3444" r:id="rId10"/>
    <p:sldId id="344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6940" autoAdjust="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Olav Sliper" userId="bac1fa31-6bb6-40e0-9a77-a72414f81536" providerId="ADAL" clId="{420DE6FF-C3EB-49A1-B37A-04905C314299}"/>
    <pc:docChg chg="custSel modSld">
      <pc:chgData name="Jon Olav Sliper" userId="bac1fa31-6bb6-40e0-9a77-a72414f81536" providerId="ADAL" clId="{420DE6FF-C3EB-49A1-B37A-04905C314299}" dt="2023-03-14T11:23:55.605" v="1" actId="478"/>
      <pc:docMkLst>
        <pc:docMk/>
      </pc:docMkLst>
      <pc:sldChg chg="addSp delSp modSp mod">
        <pc:chgData name="Jon Olav Sliper" userId="bac1fa31-6bb6-40e0-9a77-a72414f81536" providerId="ADAL" clId="{420DE6FF-C3EB-49A1-B37A-04905C314299}" dt="2023-03-14T11:23:55.605" v="1" actId="478"/>
        <pc:sldMkLst>
          <pc:docMk/>
          <pc:sldMk cId="2240289989" sldId="3438"/>
        </pc:sldMkLst>
        <pc:spChg chg="del">
          <ac:chgData name="Jon Olav Sliper" userId="bac1fa31-6bb6-40e0-9a77-a72414f81536" providerId="ADAL" clId="{420DE6FF-C3EB-49A1-B37A-04905C314299}" dt="2023-03-14T11:23:51.610" v="0" actId="478"/>
          <ac:spMkLst>
            <pc:docMk/>
            <pc:sldMk cId="2240289989" sldId="3438"/>
            <ac:spMk id="2" creationId="{A70BDCCE-D435-EDAD-87DA-46B8DA4A996D}"/>
          </ac:spMkLst>
        </pc:spChg>
        <pc:spChg chg="add del mod">
          <ac:chgData name="Jon Olav Sliper" userId="bac1fa31-6bb6-40e0-9a77-a72414f81536" providerId="ADAL" clId="{420DE6FF-C3EB-49A1-B37A-04905C314299}" dt="2023-03-14T11:23:55.605" v="1" actId="478"/>
          <ac:spMkLst>
            <pc:docMk/>
            <pc:sldMk cId="2240289989" sldId="3438"/>
            <ac:spMk id="5" creationId="{54491C2A-03DF-1232-9FF3-1ED116386C1A}"/>
          </ac:spMkLst>
        </pc:spChg>
      </pc:sldChg>
    </pc:docChg>
  </pc:docChgLst>
  <pc:docChgLst>
    <pc:chgData name="Jon Olav Sliper" userId="bac1fa31-6bb6-40e0-9a77-a72414f81536" providerId="ADAL" clId="{3B6D1238-E55F-4A37-A94F-C1699659EAE6}"/>
    <pc:docChg chg="custSel modSld">
      <pc:chgData name="Jon Olav Sliper" userId="bac1fa31-6bb6-40e0-9a77-a72414f81536" providerId="ADAL" clId="{3B6D1238-E55F-4A37-A94F-C1699659EAE6}" dt="2023-03-13T07:39:40.422" v="11" actId="1076"/>
      <pc:docMkLst>
        <pc:docMk/>
      </pc:docMkLst>
      <pc:sldChg chg="addSp delSp modSp mod">
        <pc:chgData name="Jon Olav Sliper" userId="bac1fa31-6bb6-40e0-9a77-a72414f81536" providerId="ADAL" clId="{3B6D1238-E55F-4A37-A94F-C1699659EAE6}" dt="2023-03-13T07:39:40.422" v="11" actId="1076"/>
        <pc:sldMkLst>
          <pc:docMk/>
          <pc:sldMk cId="3133564275" sldId="3444"/>
        </pc:sldMkLst>
        <pc:picChg chg="mod">
          <ac:chgData name="Jon Olav Sliper" userId="bac1fa31-6bb6-40e0-9a77-a72414f81536" providerId="ADAL" clId="{3B6D1238-E55F-4A37-A94F-C1699659EAE6}" dt="2023-03-13T07:39:40.422" v="11" actId="1076"/>
          <ac:picMkLst>
            <pc:docMk/>
            <pc:sldMk cId="3133564275" sldId="3444"/>
            <ac:picMk id="2" creationId="{29619D9D-D02C-2D55-5163-F426AF7D6A2F}"/>
          </ac:picMkLst>
        </pc:picChg>
        <pc:picChg chg="del">
          <ac:chgData name="Jon Olav Sliper" userId="bac1fa31-6bb6-40e0-9a77-a72414f81536" providerId="ADAL" clId="{3B6D1238-E55F-4A37-A94F-C1699659EAE6}" dt="2023-03-13T07:39:31.502" v="7" actId="478"/>
          <ac:picMkLst>
            <pc:docMk/>
            <pc:sldMk cId="3133564275" sldId="3444"/>
            <ac:picMk id="7" creationId="{E5DD589C-49F1-206E-67B6-233BF8B10C42}"/>
          </ac:picMkLst>
        </pc:picChg>
        <pc:picChg chg="add mod">
          <ac:chgData name="Jon Olav Sliper" userId="bac1fa31-6bb6-40e0-9a77-a72414f81536" providerId="ADAL" clId="{3B6D1238-E55F-4A37-A94F-C1699659EAE6}" dt="2023-03-13T07:39:38.575" v="10" actId="14100"/>
          <ac:picMkLst>
            <pc:docMk/>
            <pc:sldMk cId="3133564275" sldId="3444"/>
            <ac:picMk id="8" creationId="{709F369C-5CC1-31E9-79D2-60CD0DA71BBC}"/>
          </ac:picMkLst>
        </pc:picChg>
      </pc:sldChg>
      <pc:sldChg chg="addSp delSp modSp mod">
        <pc:chgData name="Jon Olav Sliper" userId="bac1fa31-6bb6-40e0-9a77-a72414f81536" providerId="ADAL" clId="{3B6D1238-E55F-4A37-A94F-C1699659EAE6}" dt="2023-03-13T07:39:03.280" v="6" actId="167"/>
        <pc:sldMkLst>
          <pc:docMk/>
          <pc:sldMk cId="936947938" sldId="3445"/>
        </pc:sldMkLst>
        <pc:picChg chg="del">
          <ac:chgData name="Jon Olav Sliper" userId="bac1fa31-6bb6-40e0-9a77-a72414f81536" providerId="ADAL" clId="{3B6D1238-E55F-4A37-A94F-C1699659EAE6}" dt="2023-03-13T07:38:47.477" v="0" actId="478"/>
          <ac:picMkLst>
            <pc:docMk/>
            <pc:sldMk cId="936947938" sldId="3445"/>
            <ac:picMk id="7" creationId="{7829E04A-C47C-16ED-1DB7-3C4757CEFF8F}"/>
          </ac:picMkLst>
        </pc:picChg>
        <pc:picChg chg="add mod ord">
          <ac:chgData name="Jon Olav Sliper" userId="bac1fa31-6bb6-40e0-9a77-a72414f81536" providerId="ADAL" clId="{3B6D1238-E55F-4A37-A94F-C1699659EAE6}" dt="2023-03-13T07:39:03.280" v="6" actId="167"/>
          <ac:picMkLst>
            <pc:docMk/>
            <pc:sldMk cId="936947938" sldId="3445"/>
            <ac:picMk id="8" creationId="{9ACB1A42-2F3D-8971-F8E6-23BD204851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1047C-1F96-4D6B-B429-095659849B0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4A2D-D103-4F59-82D9-F88C3107F0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809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57BB-4E64-4CB4-93BD-6F5720BB50D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783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fikk">
            <a:extLst>
              <a:ext uri="{FF2B5EF4-FFF2-40B4-BE49-F238E27FC236}">
                <a16:creationId xmlns:a16="http://schemas.microsoft.com/office/drawing/2014/main" id="{36A72C8F-C33A-45AB-91BF-D23C7D50EEE5}"/>
              </a:ext>
            </a:extLst>
          </p:cNvPr>
          <p:cNvSpPr/>
          <p:nvPr userDrawn="1"/>
        </p:nvSpPr>
        <p:spPr>
          <a:xfrm>
            <a:off x="1" y="1548194"/>
            <a:ext cx="12193524" cy="53098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5896"/>
            <a:ext cx="10363200" cy="1121846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5998"/>
            <a:ext cx="10363200" cy="98488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tittelside" hidden="1">
            <a:extLst>
              <a:ext uri="{FF2B5EF4-FFF2-40B4-BE49-F238E27FC236}">
                <a16:creationId xmlns:a16="http://schemas.microsoft.com/office/drawing/2014/main" id="{42594168-4B05-4509-8809-6558E9660824}"/>
              </a:ext>
            </a:extLst>
          </p:cNvPr>
          <p:cNvSpPr/>
          <p:nvPr userDrawn="1"/>
        </p:nvSpPr>
        <p:spPr>
          <a:xfrm>
            <a:off x="449705" y="97436"/>
            <a:ext cx="779488" cy="2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3C00A96-9228-4E6E-AE76-CA1B5758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" y="471764"/>
            <a:ext cx="2431899" cy="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4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63DFC49-49A2-44B8-B23A-B4A841426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95" y="2102571"/>
            <a:ext cx="2442410" cy="2422259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547DE91-F021-4E3A-9BBE-7FC68723FEC6}"/>
              </a:ext>
            </a:extLst>
          </p:cNvPr>
          <p:cNvSpPr txBox="1"/>
          <p:nvPr userDrawn="1"/>
        </p:nvSpPr>
        <p:spPr>
          <a:xfrm>
            <a:off x="2316480" y="5035631"/>
            <a:ext cx="7559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00" dirty="0"/>
              <a:t>trondelagfylke.no | fb.com/</a:t>
            </a:r>
            <a:r>
              <a:rPr lang="nb-NO" sz="1300" dirty="0" err="1"/>
              <a:t>trondelagfylke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6061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6E293DF4-167E-4F98-9D9A-566E0E975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34592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977980"/>
            <a:ext cx="10515600" cy="775597"/>
          </a:xfrm>
        </p:spPr>
        <p:txBody>
          <a:bodyPr anchor="ctr" anchorCtr="0">
            <a:normAutofit/>
          </a:bodyPr>
          <a:lstStyle>
            <a:lvl1pPr algn="ctr">
              <a:defRPr sz="2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00962"/>
            <a:ext cx="10515600" cy="5539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1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442E5E1F-5E54-4B09-9810-9D1AFB1B9578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ECCF3988-3131-4965-BFAC-2EF8935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8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D8C7FABD-B60D-4278-8B7A-4CE212162DD1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8D46C-2C47-41CD-86BA-93183D68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9B1D9-21EF-47DC-9EB0-17183779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6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k">
            <a:extLst>
              <a:ext uri="{FF2B5EF4-FFF2-40B4-BE49-F238E27FC236}">
                <a16:creationId xmlns:a16="http://schemas.microsoft.com/office/drawing/2014/main" id="{40C17E66-2E97-4F81-8F6E-EF36FBE47B27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90DF0D-5186-43A8-9F17-7965A23969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48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4674BD-61C0-4B57-8F0A-E639D160D1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6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892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82FA1FD-E97A-4C0F-AA26-530A2E5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39" y="0"/>
            <a:ext cx="6888861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logo_gul" hidden="1">
            <a:extLst>
              <a:ext uri="{FF2B5EF4-FFF2-40B4-BE49-F238E27FC236}">
                <a16:creationId xmlns:a16="http://schemas.microsoft.com/office/drawing/2014/main" id="{FC393D3E-C050-40F9-816F-B6EA7FC3FB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9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ABE5CBE6-E2D6-4553-A491-4D45E48597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10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810A30F1-52BB-4D05-9919-9D60AECB77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60" y="1480991"/>
            <a:ext cx="4155149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54E4EC-00C2-4E18-90E6-EF2CA94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59" y="288398"/>
            <a:ext cx="3326055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80660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4768" y="1480991"/>
            <a:ext cx="5294773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F5788C-2F9F-421F-A3B1-5E4BD0F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768" y="288398"/>
            <a:ext cx="4334653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ilde 9">
            <a:extLst>
              <a:ext uri="{FF2B5EF4-FFF2-40B4-BE49-F238E27FC236}">
                <a16:creationId xmlns:a16="http://schemas.microsoft.com/office/drawing/2014/main" id="{E4C9F498-6F44-4CA2-AF18-37B16BED12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20082" y="1847023"/>
            <a:ext cx="6248810" cy="3514958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tekst 14">
            <a:extLst>
              <a:ext uri="{FF2B5EF4-FFF2-40B4-BE49-F238E27FC236}">
                <a16:creationId xmlns:a16="http://schemas.microsoft.com/office/drawing/2014/main" id="{0F42FF05-9A5C-42EA-96C3-47171AE4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943" y="1847032"/>
            <a:ext cx="3902599" cy="43299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D6478-91A1-4964-ACA2-E26D9F4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943" y="681038"/>
            <a:ext cx="3902598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E63E4E42-00DC-4CD8-8D2A-A2ED1C35DD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550" y="2438271"/>
            <a:ext cx="8999871" cy="37386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FBCB943-AE00-4825-843E-FE156C6B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550" y="1212534"/>
            <a:ext cx="8999871" cy="98488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609443-9AE4-46E7-8FE7-2CE88496B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1764"/>
            <a:ext cx="2179324" cy="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693" y="326129"/>
            <a:ext cx="9601200" cy="11079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10685848" cy="39531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59" y="6446580"/>
            <a:ext cx="192024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A1A0E74-B8A8-4360-A367-9FF538085BF2}" type="datetimeFigureOut">
              <a:rPr lang="nb-NO" smtClean="0"/>
              <a:pPr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640" y="6446580"/>
            <a:ext cx="576072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9421" y="6446580"/>
            <a:ext cx="96012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6457444-737A-4256-A71F-2C8225BFF095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logo_gul" hidden="1">
            <a:extLst>
              <a:ext uri="{FF2B5EF4-FFF2-40B4-BE49-F238E27FC236}">
                <a16:creationId xmlns:a16="http://schemas.microsoft.com/office/drawing/2014/main" id="{568E141C-BC32-4EA7-B2A0-38340A669A3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11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413738F4-4345-4546-B6AE-0A137D4FB7E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9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F439C0E1-1A3C-408E-87BE-8917EC33988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73" r:id="rId7"/>
    <p:sldLayoutId id="2147483674" r:id="rId8"/>
    <p:sldLayoutId id="2147483676" r:id="rId9"/>
    <p:sldLayoutId id="2147483666" r:id="rId10"/>
    <p:sldLayoutId id="2147483667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9BE732F1-F4E9-5F91-DF2D-74008ED9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3994781"/>
            <a:ext cx="10363200" cy="744197"/>
          </a:xfrm>
        </p:spPr>
        <p:txBody>
          <a:bodyPr/>
          <a:lstStyle/>
          <a:p>
            <a:r>
              <a:rPr lang="nb-NO" dirty="0"/>
              <a:t>Ungdom som vokste opp i Namdalen – 22 år etter</a:t>
            </a:r>
          </a:p>
        </p:txBody>
      </p:sp>
    </p:spTree>
    <p:extLst>
      <p:ext uri="{BB962C8B-B14F-4D97-AF65-F5344CB8AC3E}">
        <p14:creationId xmlns:p14="http://schemas.microsoft.com/office/powerpoint/2010/main" val="224028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C893DBA-C4B5-C060-53EC-D6C68A093023}"/>
              </a:ext>
            </a:extLst>
          </p:cNvPr>
          <p:cNvSpPr txBox="1"/>
          <p:nvPr/>
        </p:nvSpPr>
        <p:spPr>
          <a:xfrm>
            <a:off x="0" y="93591"/>
            <a:ext cx="69702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I 2000 bodde det 3 465 personer Namdalen i alderen 10-16 år</a:t>
            </a:r>
          </a:p>
          <a:p>
            <a:pPr algn="ctr"/>
            <a:endParaRPr lang="nb-NO" sz="1600" dirty="0"/>
          </a:p>
          <a:p>
            <a:pPr algn="ctr"/>
            <a:r>
              <a:rPr lang="nb-NO" sz="1600" dirty="0"/>
              <a:t>Ved å koble ulike register ved hjelp av personnummer så kan vi se hvordan det har gått med disse personene og hvor de er i dag </a:t>
            </a:r>
          </a:p>
          <a:p>
            <a:pPr algn="ctr"/>
            <a:endParaRPr lang="nb-NO" sz="1600" dirty="0"/>
          </a:p>
          <a:p>
            <a:pPr algn="ctr"/>
            <a:r>
              <a:rPr lang="nb-NO" sz="1600" i="1" dirty="0"/>
              <a:t>Analysen er gjort ved hjelp av microdata.no</a:t>
            </a:r>
            <a:br>
              <a:rPr lang="nb-NO" sz="1600" i="1" dirty="0"/>
            </a:br>
            <a:r>
              <a:rPr lang="nb-NO" sz="1600" i="1" dirty="0"/>
              <a:t>Alle tall er støylagt med +/- 5 personer for å ivareta personvern </a:t>
            </a:r>
          </a:p>
          <a:p>
            <a:pPr algn="ctr"/>
            <a:r>
              <a:rPr lang="nb-NO" dirty="0"/>
              <a:t>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0071BC-74A1-BE58-EA59-3425850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2" y="1911008"/>
            <a:ext cx="6296776" cy="313014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E855078-BD70-F4D8-E5A1-6EAF31A3F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2" y="5060471"/>
            <a:ext cx="6480705" cy="1797529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B35932F-5FF3-DA5D-F9A7-249B2033C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354" y="0"/>
            <a:ext cx="5343646" cy="67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677A395-E6F8-D027-6675-5412F7C76409}"/>
              </a:ext>
            </a:extLst>
          </p:cNvPr>
          <p:cNvSpPr txBox="1"/>
          <p:nvPr/>
        </p:nvSpPr>
        <p:spPr>
          <a:xfrm>
            <a:off x="461176" y="217009"/>
            <a:ext cx="508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/>
              <a:t>Bosted 2000 og utdanningsnivå per oktober 2021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A4FE139-D3CF-F1B6-5EE3-ED48F31276C6}"/>
              </a:ext>
            </a:extLst>
          </p:cNvPr>
          <p:cNvSpPr txBox="1"/>
          <p:nvPr/>
        </p:nvSpPr>
        <p:spPr>
          <a:xfrm>
            <a:off x="6846709" y="253510"/>
            <a:ext cx="50854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/>
              <a:t>Utdanningsnivå per oktober 2021 og bosted 2022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D75F2EDB-F3ED-2CDE-2C7C-688CDCBA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" y="561287"/>
            <a:ext cx="5624747" cy="6269249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EE9E7D70-4AF7-ED34-3FF9-3AFB2B4C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9" y="524786"/>
            <a:ext cx="5708822" cy="63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2481EF29-E4F7-EB71-3AFB-EE9BA216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32"/>
            <a:ext cx="5919729" cy="4749196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FF4DABDD-97EE-6813-5292-1C10C1FD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40" y="1227438"/>
            <a:ext cx="5776671" cy="44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DC9A2809-FB1B-0CC5-6E79-A7A582AD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650905"/>
            <a:ext cx="6268995" cy="48371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42F9BD8-521D-A86C-780B-3FFAF4C4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14" y="872023"/>
            <a:ext cx="5484470" cy="4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C43A6CB6-68D5-65BF-DCB1-B46CD5256F28}"/>
              </a:ext>
            </a:extLst>
          </p:cNvPr>
          <p:cNvSpPr txBox="1"/>
          <p:nvPr/>
        </p:nvSpPr>
        <p:spPr>
          <a:xfrm>
            <a:off x="1950058" y="6355929"/>
            <a:ext cx="79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i="1" dirty="0"/>
              <a:t>Alle tall er støylagt med +/- 5 personer for å ivareta personvern </a:t>
            </a:r>
            <a:endParaRPr lang="nb-NO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29619D9D-D02C-2D55-5163-F426AF7D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" y="1384849"/>
            <a:ext cx="5846501" cy="3455766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709F369C-5CC1-31E9-79D2-60CD0DA7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363" y="1466812"/>
            <a:ext cx="6130637" cy="33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9ACB1A42-2F3D-8971-F8E6-23BD2048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92" y="337752"/>
            <a:ext cx="5227908" cy="633901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901860A-52B0-C7A1-5CA8-E417A5D76D8B}"/>
              </a:ext>
            </a:extLst>
          </p:cNvPr>
          <p:cNvSpPr txBox="1"/>
          <p:nvPr/>
        </p:nvSpPr>
        <p:spPr>
          <a:xfrm>
            <a:off x="95415" y="6119336"/>
            <a:ext cx="5591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i="1" dirty="0"/>
              <a:t>Bruker samlet inntekt: Yrkesinntekt, kapitalinntekt, skattepliktige og skattefrie overføringer mottatt i løpet av kalenderåret.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A8AF99F-3619-13B8-064F-3B4844CA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" y="1199739"/>
            <a:ext cx="6904862" cy="38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39584"/>
      </p:ext>
    </p:extLst>
  </p:cSld>
  <p:clrMapOvr>
    <a:masterClrMapping/>
  </p:clrMapOvr>
</p:sld>
</file>

<file path=ppt/theme/theme1.xml><?xml version="1.0" encoding="utf-8"?>
<a:theme xmlns:a="http://schemas.openxmlformats.org/drawingml/2006/main" name="TRFK">
  <a:themeElements>
    <a:clrScheme name="TFK">
      <a:dk1>
        <a:sysClr val="windowText" lastClr="000000"/>
      </a:dk1>
      <a:lt1>
        <a:sysClr val="window" lastClr="FFFFFF"/>
      </a:lt1>
      <a:dk2>
        <a:srgbClr val="018A92"/>
      </a:dk2>
      <a:lt2>
        <a:srgbClr val="E7E6E6"/>
      </a:lt2>
      <a:accent1>
        <a:srgbClr val="FFDD00"/>
      </a:accent1>
      <a:accent2>
        <a:srgbClr val="018A92"/>
      </a:accent2>
      <a:accent3>
        <a:srgbClr val="CDC9AF"/>
      </a:accent3>
      <a:accent4>
        <a:srgbClr val="E35205"/>
      </a:accent4>
      <a:accent5>
        <a:srgbClr val="004052"/>
      </a:accent5>
      <a:accent6>
        <a:srgbClr val="000000"/>
      </a:accent6>
      <a:hlink>
        <a:srgbClr val="0563C1"/>
      </a:hlink>
      <a:folHlink>
        <a:srgbClr val="954F72"/>
      </a:folHlink>
    </a:clrScheme>
    <a:fontScheme name="Egendefinert 1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 med norsk samisk logo.pptx" id="{52641888-C602-4942-90ED-E7FE534613C4}" vid="{0AADBF58-AA3B-4665-882D-209C09B050A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AF6522D6B39A4F809F4AA1655E5CD6" ma:contentTypeVersion="15" ma:contentTypeDescription="Opprett et nytt dokument." ma:contentTypeScope="" ma:versionID="5d2df7d88173eed2472aac31f58c6f9b">
  <xsd:schema xmlns:xsd="http://www.w3.org/2001/XMLSchema" xmlns:xs="http://www.w3.org/2001/XMLSchema" xmlns:p="http://schemas.microsoft.com/office/2006/metadata/properties" xmlns:ns1="http://schemas.microsoft.com/sharepoint/v3" xmlns:ns2="712f17e0-2077-4e3f-8ea2-c75d02de46ee" xmlns:ns3="4c1e125b-b772-4d2d-8af8-eec310c9bc7c" targetNamespace="http://schemas.microsoft.com/office/2006/metadata/properties" ma:root="true" ma:fieldsID="020ddd7b595e894bbf41ffe05b9a61ec" ns1:_="" ns2:_="" ns3:_="">
    <xsd:import namespace="http://schemas.microsoft.com/sharepoint/v3"/>
    <xsd:import namespace="712f17e0-2077-4e3f-8ea2-c75d02de46ee"/>
    <xsd:import namespace="4c1e125b-b772-4d2d-8af8-eec310c9bc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lagt startdato" ma:description="Planlagt startdato er en områdekolonne som opprettes av publiseringsfunksjonen. Den brukes til å angi dato og klokkeslett for når denne siden vises for første gang for besøkende på området." ma:hidden="true" ma:internalName="PublishingStartDate">
      <xsd:simpleType>
        <xsd:restriction base="dms:Unknown"/>
      </xsd:simpleType>
    </xsd:element>
    <xsd:element name="PublishingExpirationDate" ma:index="9" nillable="true" ma:displayName="Planlagt utløpsdato" ma:description="Planlagt sluttdato er en områdekolonne som opprettes av publiseringsfunksjonen. Den brukes til å angi dato og klokkeslett for når denne siden ikke lenger vises for besøkende på området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17e0-2077-4e3f-8ea2-c75d02de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17f1e631-7134-4ce3-8a3d-482fd88a4c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25b-b772-4d2d-8af8-eec310c9bc7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d1b471-962e-4074-a3f5-f81efd63bd54}" ma:internalName="TaxCatchAll" ma:showField="CatchAllData" ma:web="a65edee0-4267-4101-9877-75c307d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1e125b-b772-4d2d-8af8-eec310c9bc7c" xsi:nil="true"/>
    <PublishingExpirationDate xmlns="http://schemas.microsoft.com/sharepoint/v3" xsi:nil="true"/>
    <PublishingStartDate xmlns="http://schemas.microsoft.com/sharepoint/v3" xsi:nil="true"/>
    <lcf76f155ced4ddcb4097134ff3c332f xmlns="712f17e0-2077-4e3f-8ea2-c75d02de46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567C2B-40BC-4042-A3DE-1B8A2E6865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93E88D-3A57-4039-89EA-B65DFDF9B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2f17e0-2077-4e3f-8ea2-c75d02de46ee"/>
    <ds:schemaRef ds:uri="4c1e125b-b772-4d2d-8af8-eec310c9b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214002-575F-4F3F-9FCE-C0732DA87BC2}">
  <ds:schemaRefs>
    <ds:schemaRef ds:uri="http://schemas.microsoft.com/office/2006/metadata/properties"/>
    <ds:schemaRef ds:uri="http://schemas.microsoft.com/office/infopath/2007/PartnerControls"/>
    <ds:schemaRef ds:uri="4c1e125b-b772-4d2d-8af8-eec310c9bc7c"/>
    <ds:schemaRef ds:uri="http://schemas.microsoft.com/sharepoint/v3"/>
    <ds:schemaRef ds:uri="712f17e0-2077-4e3f-8ea2-c75d02de46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TRFK_ppt_norsk_samisk_logo</Template>
  <TotalTime>4007</TotalTime>
  <Words>116</Words>
  <Application>Microsoft Office PowerPoint</Application>
  <PresentationFormat>Widescreen</PresentationFormat>
  <Paragraphs>12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TRFK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Først litt lek med tall </dc:title>
  <dc:creator>Jon Olav Sliper</dc:creator>
  <cp:lastModifiedBy>Jon Olav Sliper</cp:lastModifiedBy>
  <cp:revision>2</cp:revision>
  <dcterms:created xsi:type="dcterms:W3CDTF">2023-03-10T12:52:09Z</dcterms:created>
  <dcterms:modified xsi:type="dcterms:W3CDTF">2023-03-14T11:23:56Z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0x0101005BAF6522D6B39A4F809F4AA1655E5CD6</vt:lpwstr>
  </property>
</Properties>
</file>