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3438" r:id="rId5"/>
    <p:sldId id="3439" r:id="rId6"/>
    <p:sldId id="3441" r:id="rId7"/>
    <p:sldId id="3442" r:id="rId8"/>
    <p:sldId id="3443" r:id="rId9"/>
    <p:sldId id="3444" r:id="rId10"/>
    <p:sldId id="3445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940" autoAdjust="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Olav Sliper" userId="bac1fa31-6bb6-40e0-9a77-a72414f81536" providerId="ADAL" clId="{E5CE51AF-BB8D-4DAA-812A-2D3B0CAFBF9D}"/>
    <pc:docChg chg="custSel modSld">
      <pc:chgData name="Jon Olav Sliper" userId="bac1fa31-6bb6-40e0-9a77-a72414f81536" providerId="ADAL" clId="{E5CE51AF-BB8D-4DAA-812A-2D3B0CAFBF9D}" dt="2023-03-14T11:23:37.263" v="1" actId="478"/>
      <pc:docMkLst>
        <pc:docMk/>
      </pc:docMkLst>
      <pc:sldChg chg="delSp modSp mod">
        <pc:chgData name="Jon Olav Sliper" userId="bac1fa31-6bb6-40e0-9a77-a72414f81536" providerId="ADAL" clId="{E5CE51AF-BB8D-4DAA-812A-2D3B0CAFBF9D}" dt="2023-03-14T11:23:37.263" v="1" actId="478"/>
        <pc:sldMkLst>
          <pc:docMk/>
          <pc:sldMk cId="2240289989" sldId="3438"/>
        </pc:sldMkLst>
        <pc:spChg chg="del mod">
          <ac:chgData name="Jon Olav Sliper" userId="bac1fa31-6bb6-40e0-9a77-a72414f81536" providerId="ADAL" clId="{E5CE51AF-BB8D-4DAA-812A-2D3B0CAFBF9D}" dt="2023-03-14T11:23:37.263" v="1" actId="478"/>
          <ac:spMkLst>
            <pc:docMk/>
            <pc:sldMk cId="2240289989" sldId="3438"/>
            <ac:spMk id="2" creationId="{A70BDCCE-D435-EDAD-87DA-46B8DA4A99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A3B-3CCD-4069-83E1-3890CCF3E2F9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14FB-1FFE-467C-82EE-945B5ED7C3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71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57BB-4E64-4CB4-93BD-6F5720BB50D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78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 hidden="1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 hidden="1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9BE732F1-F4E9-5F91-DF2D-74008ED9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3994781"/>
            <a:ext cx="10363200" cy="744197"/>
          </a:xfrm>
        </p:spPr>
        <p:txBody>
          <a:bodyPr/>
          <a:lstStyle/>
          <a:p>
            <a:r>
              <a:rPr lang="nb-NO"/>
              <a:t>Ungdom som vokste opp på fosen – 22 år etter</a:t>
            </a:r>
          </a:p>
        </p:txBody>
      </p:sp>
    </p:spTree>
    <p:extLst>
      <p:ext uri="{BB962C8B-B14F-4D97-AF65-F5344CB8AC3E}">
        <p14:creationId xmlns:p14="http://schemas.microsoft.com/office/powerpoint/2010/main" val="22402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BA62F40F-1A94-88F7-C721-C862F9C7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97" y="146222"/>
            <a:ext cx="5767346" cy="6486046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C893DBA-C4B5-C060-53EC-D6C68A093023}"/>
              </a:ext>
            </a:extLst>
          </p:cNvPr>
          <p:cNvSpPr txBox="1"/>
          <p:nvPr/>
        </p:nvSpPr>
        <p:spPr>
          <a:xfrm>
            <a:off x="608660" y="93591"/>
            <a:ext cx="53663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/>
              <a:t>I 2000 bodde det 2 235 personer på Fosen i alderen 10-16 år</a:t>
            </a:r>
          </a:p>
          <a:p>
            <a:pPr algn="ctr"/>
            <a:endParaRPr lang="nb-NO" sz="1600"/>
          </a:p>
          <a:p>
            <a:pPr algn="ctr"/>
            <a:r>
              <a:rPr lang="nb-NO" sz="1600"/>
              <a:t>Ved å koble ulike register ved hjelp av personnummer så kan vi se hvordan det har gått med disse personene og hvor de er i dag </a:t>
            </a:r>
          </a:p>
          <a:p>
            <a:pPr algn="ctr"/>
            <a:endParaRPr lang="nb-NO" sz="1600"/>
          </a:p>
          <a:p>
            <a:pPr algn="ctr"/>
            <a:r>
              <a:rPr lang="nb-NO" sz="1600" i="1"/>
              <a:t>Analysen er gjort ved hjelp av microdata.no</a:t>
            </a:r>
            <a:br>
              <a:rPr lang="nb-NO" sz="1600" i="1"/>
            </a:br>
            <a:r>
              <a:rPr lang="nb-NO" sz="1600" i="1"/>
              <a:t>Alle tall er støylagt med +/- 5 personer for å ivareta personvern </a:t>
            </a:r>
          </a:p>
          <a:p>
            <a:pPr algn="ctr"/>
            <a:r>
              <a:rPr lang="nb-NO"/>
              <a:t> 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B9FE4AB4-A400-5D2F-3231-96DCA025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6" y="2903352"/>
            <a:ext cx="6248182" cy="2137734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D53CD72C-802C-C836-391B-11FC2201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" y="5019303"/>
            <a:ext cx="6408237" cy="18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53382B0-BA24-54B3-42DB-D9D8C3E9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0"/>
          <a:stretch/>
        </p:blipFill>
        <p:spPr>
          <a:xfrm>
            <a:off x="0" y="524786"/>
            <a:ext cx="5655394" cy="633321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0A2EC3C-2DD0-0AA5-39B6-51B77A7F2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"/>
          <a:stretch/>
        </p:blipFill>
        <p:spPr>
          <a:xfrm>
            <a:off x="6455797" y="569239"/>
            <a:ext cx="5655395" cy="628876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677A395-E6F8-D027-6675-5412F7C76409}"/>
              </a:ext>
            </a:extLst>
          </p:cNvPr>
          <p:cNvSpPr txBox="1"/>
          <p:nvPr/>
        </p:nvSpPr>
        <p:spPr>
          <a:xfrm>
            <a:off x="461176" y="217009"/>
            <a:ext cx="508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/>
              <a:t>Bosted 2000 og utdanningsnivå per oktober 2021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A4FE139-D3CF-F1B6-5EE3-ED48F31276C6}"/>
              </a:ext>
            </a:extLst>
          </p:cNvPr>
          <p:cNvSpPr txBox="1"/>
          <p:nvPr/>
        </p:nvSpPr>
        <p:spPr>
          <a:xfrm>
            <a:off x="6846709" y="253510"/>
            <a:ext cx="5085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/>
              <a:t>Utdanningsnivå per oktober 2021 og bosted 2022</a:t>
            </a:r>
          </a:p>
        </p:txBody>
      </p:sp>
    </p:spTree>
    <p:extLst>
      <p:ext uri="{BB962C8B-B14F-4D97-AF65-F5344CB8AC3E}">
        <p14:creationId xmlns:p14="http://schemas.microsoft.com/office/powerpoint/2010/main" val="29039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B5EAA1E-B115-48B5-E045-158B6FE0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4832"/>
            <a:ext cx="6038335" cy="484434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C7F5974-BF36-35F0-6263-3E805E5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93" y="924832"/>
            <a:ext cx="6238008" cy="4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CA04AA00-428F-A198-3F83-0641A3CD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57954"/>
            <a:ext cx="5920499" cy="4568203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5C9BFCA7-00E2-F0AF-F5F9-3D04DB0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0" y="953166"/>
            <a:ext cx="5433391" cy="45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3A9648F2-39F7-0889-F763-77F0E4F3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" y="1357021"/>
            <a:ext cx="5751893" cy="3399845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F8484785-800A-8BDA-5444-CC6F59E6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02" y="1384850"/>
            <a:ext cx="6127390" cy="33720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43A6CB6-68D5-65BF-DCB1-B46CD5256F28}"/>
              </a:ext>
            </a:extLst>
          </p:cNvPr>
          <p:cNvSpPr txBox="1"/>
          <p:nvPr/>
        </p:nvSpPr>
        <p:spPr>
          <a:xfrm>
            <a:off x="1950058" y="6355929"/>
            <a:ext cx="79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i="1"/>
              <a:t>Alle tall er støylagt med +/- 5 personer for å ivareta personvern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D65246E-7CA9-7748-66D8-D892C7F2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" y="1237919"/>
            <a:ext cx="6956005" cy="392664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901860A-52B0-C7A1-5CA8-E417A5D76D8B}"/>
              </a:ext>
            </a:extLst>
          </p:cNvPr>
          <p:cNvSpPr txBox="1"/>
          <p:nvPr/>
        </p:nvSpPr>
        <p:spPr>
          <a:xfrm>
            <a:off x="95415" y="6119336"/>
            <a:ext cx="5591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i="1"/>
              <a:t>Bruker samlet inntekt: Yrkesinntekt, kapitalinntekt, skattepliktige og skattefrie overføringer mottatt i løpet av kalenderåret.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1376C85-A264-A3A6-7B5F-DB6FFE39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20" y="310101"/>
            <a:ext cx="5140580" cy="62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018A92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BAF6522D6B39A4F809F4AA1655E5CD6" ma:contentTypeVersion="15" ma:contentTypeDescription="Opprett et nytt dokument." ma:contentTypeScope="" ma:versionID="5d2df7d88173eed2472aac31f58c6f9b">
  <xsd:schema xmlns:xsd="http://www.w3.org/2001/XMLSchema" xmlns:xs="http://www.w3.org/2001/XMLSchema" xmlns:p="http://schemas.microsoft.com/office/2006/metadata/properties" xmlns:ns1="http://schemas.microsoft.com/sharepoint/v3" xmlns:ns2="712f17e0-2077-4e3f-8ea2-c75d02de46ee" xmlns:ns3="4c1e125b-b772-4d2d-8af8-eec310c9bc7c" targetNamespace="http://schemas.microsoft.com/office/2006/metadata/properties" ma:root="true" ma:fieldsID="020ddd7b595e894bbf41ffe05b9a61ec" ns1:_="" ns2:_="" ns3:_="">
    <xsd:import namespace="http://schemas.microsoft.com/sharepoint/v3"/>
    <xsd:import namespace="712f17e0-2077-4e3f-8ea2-c75d02de46ee"/>
    <xsd:import namespace="4c1e125b-b772-4d2d-8af8-eec310c9bc7c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Planlagt startdato" ma:description="Planlagt startdato er en områdekolonne som opprettes av publiseringsfunksjonen. Den brukes til å angi dato og klokkeslett for når denne siden vises for første gang for besøkende på området." ma:hidden="true" ma:internalName="PublishingStartDate">
      <xsd:simpleType>
        <xsd:restriction base="dms:Unknown"/>
      </xsd:simpleType>
    </xsd:element>
    <xsd:element name="PublishingExpirationDate" ma:index="9" nillable="true" ma:displayName="Planlagt utløpsdato" ma:description="Planlagt sluttdato er en områdekolonne som opprettes av publiseringsfunksjonen. Den brukes til å angi dato og klokkeslett for når denne siden ikke lenger vises for besøkende på området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2f17e0-2077-4e3f-8ea2-c75d02de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17f1e631-7134-4ce3-8a3d-482fd88a4c5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1e125b-b772-4d2d-8af8-eec310c9bc7c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cfd1b471-962e-4074-a3f5-f81efd63bd54}" ma:internalName="TaxCatchAll" ma:showField="CatchAllData" ma:web="a65edee0-4267-4101-9877-75c307db3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1e125b-b772-4d2d-8af8-eec310c9bc7c" xsi:nil="true"/>
    <PublishingExpirationDate xmlns="http://schemas.microsoft.com/sharepoint/v3" xsi:nil="true"/>
    <PublishingStartDate xmlns="http://schemas.microsoft.com/sharepoint/v3" xsi:nil="true"/>
    <lcf76f155ced4ddcb4097134ff3c332f xmlns="712f17e0-2077-4e3f-8ea2-c75d02de46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8A2F42-606B-44E0-ABE0-3F438B618B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B444169-8B07-48D7-9886-CC2CFD5443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2f17e0-2077-4e3f-8ea2-c75d02de46ee"/>
    <ds:schemaRef ds:uri="4c1e125b-b772-4d2d-8af8-eec310c9bc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1C7025-FCD0-405A-85DF-3D4C909BE422}">
  <ds:schemaRefs>
    <ds:schemaRef ds:uri="http://schemas.microsoft.com/office/2006/metadata/properties"/>
    <ds:schemaRef ds:uri="http://schemas.microsoft.com/office/infopath/2007/PartnerControls"/>
    <ds:schemaRef ds:uri="4c1e125b-b772-4d2d-8af8-eec310c9bc7c"/>
    <ds:schemaRef ds:uri="http://schemas.microsoft.com/sharepoint/v3"/>
    <ds:schemaRef ds:uri="712f17e0-2077-4e3f-8ea2-c75d02de46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0</TotalTime>
  <Words>117</Words>
  <Application>Microsoft Office PowerPoint</Application>
  <PresentationFormat>Widescreen</PresentationFormat>
  <Paragraphs>12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TRFK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Først litt lek med tall </dc:title>
  <dc:creator>Jon Olav Sliper</dc:creator>
  <cp:lastModifiedBy>Jon Olav Sliper</cp:lastModifiedBy>
  <cp:revision>1</cp:revision>
  <dcterms:created xsi:type="dcterms:W3CDTF">2023-03-14T10:35:53Z</dcterms:created>
  <dcterms:modified xsi:type="dcterms:W3CDTF">2023-03-14T11:23:39Z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0x0101005BAF6522D6B39A4F809F4AA1655E5CD6</vt:lpwstr>
  </property>
  <property fmtid="{D5CDD505-2E9C-101B-9397-08002B2CF9AE}" pid="3" name="MediaServiceImageTags">
    <vt:lpwstr/>
  </property>
</Properties>
</file>