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797675" cy="9926625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63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550" tIns="47775" rIns="95550" bIns="477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49688" y="0"/>
            <a:ext cx="29463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550" tIns="47775" rIns="95550" bIns="4777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2075" y="746125"/>
            <a:ext cx="6613500" cy="3721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550" tIns="47775" rIns="95550" bIns="47775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29750"/>
            <a:ext cx="29463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550" tIns="47775" rIns="95550" bIns="4777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49688" y="9429750"/>
            <a:ext cx="29463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550" tIns="47775" rIns="95550" bIns="477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7283619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5500"/>
          </a:xfrm>
          <a:prstGeom prst="rect">
            <a:avLst/>
          </a:prstGeom>
        </p:spPr>
        <p:txBody>
          <a:bodyPr spcFirstLastPara="1" wrap="square" lIns="95550" tIns="47775" rIns="95550" bIns="477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13525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3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5500"/>
          </a:xfrm>
          <a:prstGeom prst="rect">
            <a:avLst/>
          </a:prstGeom>
        </p:spPr>
        <p:txBody>
          <a:bodyPr spcFirstLastPara="1" wrap="square" lIns="95550" tIns="47775" rIns="95550" bIns="477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13525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5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5500"/>
          </a:xfrm>
          <a:prstGeom prst="rect">
            <a:avLst/>
          </a:prstGeom>
        </p:spPr>
        <p:txBody>
          <a:bodyPr spcFirstLastPara="1" wrap="square" lIns="95550" tIns="47775" rIns="95550" bIns="477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13525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6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5500"/>
          </a:xfrm>
          <a:prstGeom prst="rect">
            <a:avLst/>
          </a:prstGeom>
        </p:spPr>
        <p:txBody>
          <a:bodyPr spcFirstLastPara="1" wrap="square" lIns="95550" tIns="47775" rIns="95550" bIns="477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13525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5500"/>
          </a:xfrm>
          <a:prstGeom prst="rect">
            <a:avLst/>
          </a:prstGeom>
        </p:spPr>
        <p:txBody>
          <a:bodyPr spcFirstLastPara="1" wrap="square" lIns="95550" tIns="47775" rIns="95550" bIns="477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13525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5500"/>
          </a:xfrm>
          <a:prstGeom prst="rect">
            <a:avLst/>
          </a:prstGeom>
        </p:spPr>
        <p:txBody>
          <a:bodyPr spcFirstLastPara="1" wrap="square" lIns="95550" tIns="47775" rIns="95550" bIns="477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13525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5500"/>
          </a:xfrm>
          <a:prstGeom prst="rect">
            <a:avLst/>
          </a:prstGeom>
        </p:spPr>
        <p:txBody>
          <a:bodyPr spcFirstLastPara="1" wrap="square" lIns="95550" tIns="47775" rIns="95550" bIns="477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13525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5500"/>
          </a:xfrm>
          <a:prstGeom prst="rect">
            <a:avLst/>
          </a:prstGeom>
        </p:spPr>
        <p:txBody>
          <a:bodyPr spcFirstLastPara="1" wrap="square" lIns="95550" tIns="47775" rIns="95550" bIns="477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13525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7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5500"/>
          </a:xfrm>
          <a:prstGeom prst="rect">
            <a:avLst/>
          </a:prstGeom>
        </p:spPr>
        <p:txBody>
          <a:bodyPr spcFirstLastPara="1" wrap="square" lIns="95550" tIns="47775" rIns="95550" bIns="477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13525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0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5500"/>
          </a:xfrm>
          <a:prstGeom prst="rect">
            <a:avLst/>
          </a:prstGeom>
        </p:spPr>
        <p:txBody>
          <a:bodyPr spcFirstLastPara="1" wrap="square" lIns="95550" tIns="47775" rIns="95550" bIns="477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13525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1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5500"/>
          </a:xfrm>
          <a:prstGeom prst="rect">
            <a:avLst/>
          </a:prstGeom>
        </p:spPr>
        <p:txBody>
          <a:bodyPr spcFirstLastPara="1" wrap="square" lIns="95550" tIns="47775" rIns="95550" bIns="477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13525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2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5500"/>
          </a:xfrm>
          <a:prstGeom prst="rect">
            <a:avLst/>
          </a:prstGeom>
        </p:spPr>
        <p:txBody>
          <a:bodyPr spcFirstLastPara="1" wrap="square" lIns="95550" tIns="47775" rIns="95550" bIns="477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13525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 txBox="1"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dt" idx="10"/>
          </p:nvPr>
        </p:nvSpPr>
        <p:spPr>
          <a:xfrm>
            <a:off x="6400800" y="4767263"/>
            <a:ext cx="22890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ftr" idx="11"/>
          </p:nvPr>
        </p:nvSpPr>
        <p:spPr>
          <a:xfrm>
            <a:off x="2898648" y="4767263"/>
            <a:ext cx="35052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ldNum" idx="12"/>
          </p:nvPr>
        </p:nvSpPr>
        <p:spPr>
          <a:xfrm>
            <a:off x="612648" y="4767263"/>
            <a:ext cx="19812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 rtl="0">
              <a:spcBef>
                <a:spcPts val="0"/>
              </a:spcBef>
              <a:buNone/>
              <a:defRPr/>
            </a:lvl1pPr>
            <a:lvl2pPr marL="0" lvl="1" indent="0" algn="l" rtl="0">
              <a:spcBef>
                <a:spcPts val="0"/>
              </a:spcBef>
              <a:buNone/>
              <a:defRPr/>
            </a:lvl2pPr>
            <a:lvl3pPr marL="0" lvl="2" indent="0" algn="l" rtl="0">
              <a:spcBef>
                <a:spcPts val="0"/>
              </a:spcBef>
              <a:buNone/>
              <a:defRPr/>
            </a:lvl3pPr>
            <a:lvl4pPr marL="0" lvl="3" indent="0" algn="l" rtl="0">
              <a:spcBef>
                <a:spcPts val="0"/>
              </a:spcBef>
              <a:buNone/>
              <a:defRPr/>
            </a:lvl4pPr>
            <a:lvl5pPr marL="0" lvl="4" indent="0" algn="l" rtl="0">
              <a:spcBef>
                <a:spcPts val="0"/>
              </a:spcBef>
              <a:buNone/>
              <a:defRPr/>
            </a:lvl5pPr>
            <a:lvl6pPr marL="0" lvl="5" indent="0" algn="l" rtl="0">
              <a:spcBef>
                <a:spcPts val="0"/>
              </a:spcBef>
              <a:buNone/>
              <a:defRPr/>
            </a:lvl6pPr>
            <a:lvl7pPr marL="0" lvl="6" indent="0" algn="l" rtl="0">
              <a:spcBef>
                <a:spcPts val="0"/>
              </a:spcBef>
              <a:buNone/>
              <a:defRPr/>
            </a:lvl7pPr>
            <a:lvl8pPr marL="0" lvl="7" indent="0" algn="l" rtl="0">
              <a:spcBef>
                <a:spcPts val="0"/>
              </a:spcBef>
              <a:buNone/>
              <a:defRPr/>
            </a:lvl8pPr>
            <a:lvl9pPr marL="0" lvl="8" indent="0" algn="l" rtl="0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4041600" cy="37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5468" algn="l" rtl="0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marL="914400" lvl="1" indent="-315468" algn="l" rtl="0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marL="1371600" lvl="2" indent="-315467" algn="l" rtl="0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marL="1828800" lvl="3" indent="-308610" algn="l" rtl="0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08610" algn="l" rtl="0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marL="2743200" lvl="5" indent="-314325" algn="l" rtl="0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marL="3200400" lvl="6" indent="-314325" algn="l" rtl="0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marL="3657600" lvl="7" indent="-314325" algn="l" rtl="0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marL="4114800" lvl="8" indent="-314325" algn="l" rtl="0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body" idx="2"/>
          </p:nvPr>
        </p:nvSpPr>
        <p:spPr>
          <a:xfrm>
            <a:off x="4632198" y="912114"/>
            <a:ext cx="4041600" cy="37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5468" algn="l" rtl="0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marL="914400" lvl="1" indent="-315468" algn="l" rtl="0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marL="1371600" lvl="2" indent="-315467" algn="l" rtl="0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marL="1828800" lvl="3" indent="-308610" algn="l" rtl="0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08610" algn="l" rtl="0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marL="2743200" lvl="5" indent="-314325" algn="l" rtl="0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marL="3200400" lvl="6" indent="-314325" algn="l" rtl="0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marL="3657600" lvl="7" indent="-314325" algn="l" rtl="0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marL="4114800" lvl="8" indent="-314325" algn="l" rtl="0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1"/>
          <p:cNvSpPr txBox="1">
            <a:spLocks noGrp="1"/>
          </p:cNvSpPr>
          <p:nvPr>
            <p:ph type="body" idx="1"/>
          </p:nvPr>
        </p:nvSpPr>
        <p:spPr>
          <a:xfrm rot="5400000">
            <a:off x="2730600" y="-1359000"/>
            <a:ext cx="36828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5468" algn="l" rtl="0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marL="914400" lvl="1" indent="-315468" algn="l" rtl="0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marL="1371600" lvl="2" indent="-315467" algn="l" rtl="0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marL="1828800" lvl="3" indent="-308610" algn="l" rtl="0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08610" algn="l" rtl="0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marL="2743200" lvl="5" indent="-314325" algn="l" rtl="0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marL="3200400" lvl="6" indent="-314325" algn="l" rtl="0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marL="3657600" lvl="7" indent="-314325" algn="l" rtl="0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marL="4114800" lvl="8" indent="-314325" algn="l" rtl="0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>
            <a:endParaRPr/>
          </a:p>
        </p:txBody>
      </p:sp>
      <p:sp>
        <p:nvSpPr>
          <p:cNvPr id="93" name="Google Shape;93;p11"/>
          <p:cNvSpPr txBox="1">
            <a:spLocks noGrp="1"/>
          </p:cNvSpPr>
          <p:nvPr>
            <p:ph type="dt" idx="10"/>
          </p:nvPr>
        </p:nvSpPr>
        <p:spPr>
          <a:xfrm>
            <a:off x="6400800" y="4767263"/>
            <a:ext cx="22890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1"/>
          <p:cNvSpPr txBox="1">
            <a:spLocks noGrp="1"/>
          </p:cNvSpPr>
          <p:nvPr>
            <p:ph type="ftr" idx="11"/>
          </p:nvPr>
        </p:nvSpPr>
        <p:spPr>
          <a:xfrm>
            <a:off x="2898648" y="4767263"/>
            <a:ext cx="35052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1"/>
          <p:cNvSpPr txBox="1">
            <a:spLocks noGrp="1"/>
          </p:cNvSpPr>
          <p:nvPr>
            <p:ph type="sldNum" idx="12"/>
          </p:nvPr>
        </p:nvSpPr>
        <p:spPr>
          <a:xfrm>
            <a:off x="612648" y="4767263"/>
            <a:ext cx="19812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 rtl="0">
              <a:spcBef>
                <a:spcPts val="0"/>
              </a:spcBef>
              <a:buNone/>
              <a:defRPr/>
            </a:lvl1pPr>
            <a:lvl2pPr marL="0" lvl="1" indent="0" algn="l" rtl="0">
              <a:spcBef>
                <a:spcPts val="0"/>
              </a:spcBef>
              <a:buNone/>
              <a:defRPr/>
            </a:lvl2pPr>
            <a:lvl3pPr marL="0" lvl="2" indent="0" algn="l" rtl="0">
              <a:spcBef>
                <a:spcPts val="0"/>
              </a:spcBef>
              <a:buNone/>
              <a:defRPr/>
            </a:lvl3pPr>
            <a:lvl4pPr marL="0" lvl="3" indent="0" algn="l" rtl="0">
              <a:spcBef>
                <a:spcPts val="0"/>
              </a:spcBef>
              <a:buNone/>
              <a:defRPr/>
            </a:lvl4pPr>
            <a:lvl5pPr marL="0" lvl="4" indent="0" algn="l" rtl="0">
              <a:spcBef>
                <a:spcPts val="0"/>
              </a:spcBef>
              <a:buNone/>
              <a:defRPr/>
            </a:lvl5pPr>
            <a:lvl6pPr marL="0" lvl="5" indent="0" algn="l" rtl="0">
              <a:spcBef>
                <a:spcPts val="0"/>
              </a:spcBef>
              <a:buNone/>
              <a:defRPr/>
            </a:lvl6pPr>
            <a:lvl7pPr marL="0" lvl="6" indent="0" algn="l" rtl="0">
              <a:spcBef>
                <a:spcPts val="0"/>
              </a:spcBef>
              <a:buNone/>
              <a:defRPr/>
            </a:lvl7pPr>
            <a:lvl8pPr marL="0" lvl="7" indent="0" algn="l" rtl="0">
              <a:spcBef>
                <a:spcPts val="0"/>
              </a:spcBef>
              <a:buNone/>
              <a:defRPr/>
            </a:lvl8pPr>
            <a:lvl9pPr marL="0" lvl="8" indent="0" algn="l" rtl="0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2"/>
          <p:cNvSpPr txBox="1">
            <a:spLocks noGrp="1"/>
          </p:cNvSpPr>
          <p:nvPr>
            <p:ph type="title"/>
          </p:nvPr>
        </p:nvSpPr>
        <p:spPr>
          <a:xfrm rot="5400000">
            <a:off x="5463750" y="1371629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2"/>
          <p:cNvSpPr txBox="1">
            <a:spLocks noGrp="1"/>
          </p:cNvSpPr>
          <p:nvPr>
            <p:ph type="body" idx="1"/>
          </p:nvPr>
        </p:nvSpPr>
        <p:spPr>
          <a:xfrm rot="5400000">
            <a:off x="1272750" y="-609571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5468" algn="l" rtl="0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marL="914400" lvl="1" indent="-315468" algn="l" rtl="0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marL="1371600" lvl="2" indent="-315467" algn="l" rtl="0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marL="1828800" lvl="3" indent="-308610" algn="l" rtl="0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08610" algn="l" rtl="0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marL="2743200" lvl="5" indent="-314325" algn="l" rtl="0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marL="3200400" lvl="6" indent="-314325" algn="l" rtl="0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marL="3657600" lvl="7" indent="-314325" algn="l" rtl="0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marL="4114800" lvl="8" indent="-314325" algn="l" rtl="0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>
            <a:endParaRPr/>
          </a:p>
        </p:txBody>
      </p:sp>
      <p:sp>
        <p:nvSpPr>
          <p:cNvPr id="99" name="Google Shape;99;p12"/>
          <p:cNvSpPr txBox="1">
            <a:spLocks noGrp="1"/>
          </p:cNvSpPr>
          <p:nvPr>
            <p:ph type="dt" idx="10"/>
          </p:nvPr>
        </p:nvSpPr>
        <p:spPr>
          <a:xfrm>
            <a:off x="6400800" y="4767263"/>
            <a:ext cx="22890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2"/>
          <p:cNvSpPr txBox="1">
            <a:spLocks noGrp="1"/>
          </p:cNvSpPr>
          <p:nvPr>
            <p:ph type="ftr" idx="11"/>
          </p:nvPr>
        </p:nvSpPr>
        <p:spPr>
          <a:xfrm>
            <a:off x="2898648" y="4767263"/>
            <a:ext cx="35052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2"/>
          <p:cNvSpPr txBox="1">
            <a:spLocks noGrp="1"/>
          </p:cNvSpPr>
          <p:nvPr>
            <p:ph type="sldNum" idx="12"/>
          </p:nvPr>
        </p:nvSpPr>
        <p:spPr>
          <a:xfrm>
            <a:off x="612648" y="4767263"/>
            <a:ext cx="19812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 rtl="0">
              <a:spcBef>
                <a:spcPts val="0"/>
              </a:spcBef>
              <a:buNone/>
              <a:defRPr/>
            </a:lvl1pPr>
            <a:lvl2pPr marL="0" lvl="1" indent="0" algn="l" rtl="0">
              <a:spcBef>
                <a:spcPts val="0"/>
              </a:spcBef>
              <a:buNone/>
              <a:defRPr/>
            </a:lvl2pPr>
            <a:lvl3pPr marL="0" lvl="2" indent="0" algn="l" rtl="0">
              <a:spcBef>
                <a:spcPts val="0"/>
              </a:spcBef>
              <a:buNone/>
              <a:defRPr/>
            </a:lvl3pPr>
            <a:lvl4pPr marL="0" lvl="3" indent="0" algn="l" rtl="0">
              <a:spcBef>
                <a:spcPts val="0"/>
              </a:spcBef>
              <a:buNone/>
              <a:defRPr/>
            </a:lvl4pPr>
            <a:lvl5pPr marL="0" lvl="4" indent="0" algn="l" rtl="0">
              <a:spcBef>
                <a:spcPts val="0"/>
              </a:spcBef>
              <a:buNone/>
              <a:defRPr/>
            </a:lvl5pPr>
            <a:lvl6pPr marL="0" lvl="5" indent="0" algn="l" rtl="0">
              <a:spcBef>
                <a:spcPts val="0"/>
              </a:spcBef>
              <a:buNone/>
              <a:defRPr/>
            </a:lvl6pPr>
            <a:lvl7pPr marL="0" lvl="6" indent="0" algn="l" rtl="0">
              <a:spcBef>
                <a:spcPts val="0"/>
              </a:spcBef>
              <a:buNone/>
              <a:defRPr/>
            </a:lvl7pPr>
            <a:lvl8pPr marL="0" lvl="7" indent="0" algn="l" rtl="0">
              <a:spcBef>
                <a:spcPts val="0"/>
              </a:spcBef>
              <a:buNone/>
              <a:defRPr/>
            </a:lvl8pPr>
            <a:lvl9pPr marL="0" lvl="8" indent="0" algn="l" rtl="0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02" name="Google Shape;102;p12"/>
          <p:cNvCxnSpPr/>
          <p:nvPr/>
        </p:nvCxnSpPr>
        <p:spPr>
          <a:xfrm>
            <a:off x="457200" y="4764881"/>
            <a:ext cx="8229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03" name="Google Shape;103;p12"/>
          <p:cNvSpPr/>
          <p:nvPr/>
        </p:nvSpPr>
        <p:spPr>
          <a:xfrm rot="5400000">
            <a:off x="442983" y="4835556"/>
            <a:ext cx="143100" cy="1203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04" name="Google Shape;104;p12"/>
          <p:cNvCxnSpPr/>
          <p:nvPr/>
        </p:nvCxnSpPr>
        <p:spPr>
          <a:xfrm rot="5400000">
            <a:off x="4361187" y="2401404"/>
            <a:ext cx="43890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dt" idx="10"/>
          </p:nvPr>
        </p:nvSpPr>
        <p:spPr>
          <a:xfrm>
            <a:off x="6400800" y="4767263"/>
            <a:ext cx="22890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ftr" idx="11"/>
          </p:nvPr>
        </p:nvSpPr>
        <p:spPr>
          <a:xfrm>
            <a:off x="2898648" y="4767263"/>
            <a:ext cx="35052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sldNum" idx="12"/>
          </p:nvPr>
        </p:nvSpPr>
        <p:spPr>
          <a:xfrm>
            <a:off x="612648" y="4767263"/>
            <a:ext cx="19812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 rtl="0">
              <a:spcBef>
                <a:spcPts val="0"/>
              </a:spcBef>
              <a:buNone/>
              <a:defRPr/>
            </a:lvl1pPr>
            <a:lvl2pPr marL="0" lvl="1" indent="0" algn="l" rtl="0">
              <a:spcBef>
                <a:spcPts val="0"/>
              </a:spcBef>
              <a:buNone/>
              <a:defRPr/>
            </a:lvl2pPr>
            <a:lvl3pPr marL="0" lvl="2" indent="0" algn="l" rtl="0">
              <a:spcBef>
                <a:spcPts val="0"/>
              </a:spcBef>
              <a:buNone/>
              <a:defRPr/>
            </a:lvl3pPr>
            <a:lvl4pPr marL="0" lvl="3" indent="0" algn="l" rtl="0">
              <a:spcBef>
                <a:spcPts val="0"/>
              </a:spcBef>
              <a:buNone/>
              <a:defRPr/>
            </a:lvl4pPr>
            <a:lvl5pPr marL="0" lvl="4" indent="0" algn="l" rtl="0">
              <a:spcBef>
                <a:spcPts val="0"/>
              </a:spcBef>
              <a:buNone/>
              <a:defRPr/>
            </a:lvl5pPr>
            <a:lvl6pPr marL="0" lvl="5" indent="0" algn="l" rtl="0">
              <a:spcBef>
                <a:spcPts val="0"/>
              </a:spcBef>
              <a:buNone/>
              <a:defRPr/>
            </a:lvl6pPr>
            <a:lvl7pPr marL="0" lvl="6" indent="0" algn="l" rtl="0">
              <a:spcBef>
                <a:spcPts val="0"/>
              </a:spcBef>
              <a:buNone/>
              <a:defRPr/>
            </a:lvl7pPr>
            <a:lvl8pPr marL="0" lvl="7" indent="0" algn="l" rtl="0">
              <a:spcBef>
                <a:spcPts val="0"/>
              </a:spcBef>
              <a:buNone/>
              <a:defRPr/>
            </a:lvl8pPr>
            <a:lvl9pPr marL="0" lvl="8" indent="0" algn="l" rtl="0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37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5468" algn="l" rtl="0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marL="914400" lvl="1" indent="-315468" algn="l" rtl="0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marL="1371600" lvl="2" indent="-315467" algn="l" rtl="0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marL="1828800" lvl="3" indent="-308610" algn="l" rtl="0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08610" algn="l" rtl="0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marL="2743200" lvl="5" indent="-314325" algn="l" rtl="0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marL="3200400" lvl="6" indent="-314325" algn="l" rtl="0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marL="3657600" lvl="7" indent="-314325" algn="l" rtl="0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marL="4114800" lvl="8" indent="-314325" algn="l" rtl="0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dt" idx="10"/>
          </p:nvPr>
        </p:nvSpPr>
        <p:spPr>
          <a:xfrm>
            <a:off x="6400800" y="4767263"/>
            <a:ext cx="22890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ftr" idx="11"/>
          </p:nvPr>
        </p:nvSpPr>
        <p:spPr>
          <a:xfrm>
            <a:off x="2898648" y="4767263"/>
            <a:ext cx="35052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sldNum" idx="12"/>
          </p:nvPr>
        </p:nvSpPr>
        <p:spPr>
          <a:xfrm>
            <a:off x="612648" y="4767263"/>
            <a:ext cx="19812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 rtl="0">
              <a:spcBef>
                <a:spcPts val="0"/>
              </a:spcBef>
              <a:buNone/>
              <a:defRPr/>
            </a:lvl1pPr>
            <a:lvl2pPr marL="0" lvl="1" indent="0" algn="l" rtl="0">
              <a:spcBef>
                <a:spcPts val="0"/>
              </a:spcBef>
              <a:buNone/>
              <a:defRPr/>
            </a:lvl2pPr>
            <a:lvl3pPr marL="0" lvl="2" indent="0" algn="l" rtl="0">
              <a:spcBef>
                <a:spcPts val="0"/>
              </a:spcBef>
              <a:buNone/>
              <a:defRPr/>
            </a:lvl3pPr>
            <a:lvl4pPr marL="0" lvl="3" indent="0" algn="l" rtl="0">
              <a:spcBef>
                <a:spcPts val="0"/>
              </a:spcBef>
              <a:buNone/>
              <a:defRPr/>
            </a:lvl4pPr>
            <a:lvl5pPr marL="0" lvl="4" indent="0" algn="l" rtl="0">
              <a:spcBef>
                <a:spcPts val="0"/>
              </a:spcBef>
              <a:buNone/>
              <a:defRPr/>
            </a:lvl5pPr>
            <a:lvl6pPr marL="0" lvl="5" indent="0" algn="l" rtl="0">
              <a:spcBef>
                <a:spcPts val="0"/>
              </a:spcBef>
              <a:buNone/>
              <a:defRPr/>
            </a:lvl6pPr>
            <a:lvl7pPr marL="0" lvl="6" indent="0" algn="l" rtl="0">
              <a:spcBef>
                <a:spcPts val="0"/>
              </a:spcBef>
              <a:buNone/>
              <a:defRPr/>
            </a:lvl7pPr>
            <a:lvl8pPr marL="0" lvl="7" indent="0" algn="l" rtl="0">
              <a:spcBef>
                <a:spcPts val="0"/>
              </a:spcBef>
              <a:buNone/>
              <a:defRPr/>
            </a:lvl8pPr>
            <a:lvl9pPr marL="0" lvl="8" indent="0" algn="l" rtl="0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" name="Google Shape;36;p4"/>
          <p:cNvSpPr/>
          <p:nvPr/>
        </p:nvSpPr>
        <p:spPr>
          <a:xfrm rot="5400000">
            <a:off x="442983" y="4835556"/>
            <a:ext cx="143100" cy="1203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>
            <a:spLocks noGrp="1"/>
          </p:cNvSpPr>
          <p:nvPr>
            <p:ph type="ctrTitle"/>
          </p:nvPr>
        </p:nvSpPr>
        <p:spPr>
          <a:xfrm>
            <a:off x="1219200" y="2914650"/>
            <a:ext cx="6858000" cy="7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ookman Old Style"/>
              <a:buNone/>
              <a:defRPr sz="3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ubTitle" idx="1"/>
          </p:nvPr>
        </p:nvSpPr>
        <p:spPr>
          <a:xfrm>
            <a:off x="1219200" y="3843338"/>
            <a:ext cx="6858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 rtl="0">
              <a:spcBef>
                <a:spcPts val="600"/>
              </a:spcBef>
              <a:spcAft>
                <a:spcPts val="0"/>
              </a:spcAft>
              <a:buSzPts val="1520"/>
              <a:buNone/>
              <a:defRPr sz="2000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algn="ctr" rtl="0">
              <a:spcBef>
                <a:spcPts val="500"/>
              </a:spcBef>
              <a:spcAft>
                <a:spcPts val="0"/>
              </a:spcAft>
              <a:buSzPts val="1368"/>
              <a:buNone/>
              <a:defRPr/>
            </a:lvl2pPr>
            <a:lvl3pPr lvl="2" algn="ctr" rtl="0">
              <a:spcBef>
                <a:spcPts val="500"/>
              </a:spcBef>
              <a:spcAft>
                <a:spcPts val="0"/>
              </a:spcAft>
              <a:buSzPts val="1368"/>
              <a:buNone/>
              <a:defRPr/>
            </a:lvl3pPr>
            <a:lvl4pPr lvl="3" algn="ctr" rtl="0">
              <a:spcBef>
                <a:spcPts val="400"/>
              </a:spcBef>
              <a:spcAft>
                <a:spcPts val="0"/>
              </a:spcAft>
              <a:buSzPts val="1260"/>
              <a:buNone/>
              <a:defRPr/>
            </a:lvl4pPr>
            <a:lvl5pPr lvl="4" algn="ctr" rtl="0">
              <a:spcBef>
                <a:spcPts val="300"/>
              </a:spcBef>
              <a:spcAft>
                <a:spcPts val="0"/>
              </a:spcAft>
              <a:buSzPts val="1260"/>
              <a:buNone/>
              <a:defRPr/>
            </a:lvl5pPr>
            <a:lvl6pPr lvl="5" algn="ctr" rtl="0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6pPr>
            <a:lvl7pPr lvl="6" algn="ctr" rtl="0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7pPr>
            <a:lvl8pPr lvl="7" algn="ctr" rtl="0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8pPr>
            <a:lvl9pPr lvl="8" algn="ctr" rtl="0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dt" idx="10"/>
          </p:nvPr>
        </p:nvSpPr>
        <p:spPr>
          <a:xfrm>
            <a:off x="6400800" y="4766310"/>
            <a:ext cx="22860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ftr" idx="11"/>
          </p:nvPr>
        </p:nvSpPr>
        <p:spPr>
          <a:xfrm>
            <a:off x="2898648" y="4766310"/>
            <a:ext cx="34746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1216152" y="4766310"/>
            <a:ext cx="12192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 rtl="0">
              <a:spcBef>
                <a:spcPts val="0"/>
              </a:spcBef>
              <a:buNone/>
              <a:defRPr/>
            </a:lvl1pPr>
            <a:lvl2pPr marL="0" lvl="1" indent="0" algn="l" rtl="0">
              <a:spcBef>
                <a:spcPts val="0"/>
              </a:spcBef>
              <a:buNone/>
              <a:defRPr/>
            </a:lvl2pPr>
            <a:lvl3pPr marL="0" lvl="2" indent="0" algn="l" rtl="0">
              <a:spcBef>
                <a:spcPts val="0"/>
              </a:spcBef>
              <a:buNone/>
              <a:defRPr/>
            </a:lvl3pPr>
            <a:lvl4pPr marL="0" lvl="3" indent="0" algn="l" rtl="0">
              <a:spcBef>
                <a:spcPts val="0"/>
              </a:spcBef>
              <a:buNone/>
              <a:defRPr/>
            </a:lvl4pPr>
            <a:lvl5pPr marL="0" lvl="4" indent="0" algn="l" rtl="0">
              <a:spcBef>
                <a:spcPts val="0"/>
              </a:spcBef>
              <a:buNone/>
              <a:defRPr/>
            </a:lvl5pPr>
            <a:lvl6pPr marL="0" lvl="5" indent="0" algn="l" rtl="0">
              <a:spcBef>
                <a:spcPts val="0"/>
              </a:spcBef>
              <a:buNone/>
              <a:defRPr/>
            </a:lvl6pPr>
            <a:lvl7pPr marL="0" lvl="6" indent="0" algn="l" rtl="0">
              <a:spcBef>
                <a:spcPts val="0"/>
              </a:spcBef>
              <a:buNone/>
              <a:defRPr/>
            </a:lvl7pPr>
            <a:lvl8pPr marL="0" lvl="7" indent="0" algn="l" rtl="0">
              <a:spcBef>
                <a:spcPts val="0"/>
              </a:spcBef>
              <a:buNone/>
              <a:defRPr/>
            </a:lvl8pPr>
            <a:lvl9pPr marL="0" lvl="8" indent="0" algn="l" rtl="0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" name="Google Shape;43;p5"/>
          <p:cNvSpPr/>
          <p:nvPr/>
        </p:nvSpPr>
        <p:spPr>
          <a:xfrm>
            <a:off x="904875" y="2736056"/>
            <a:ext cx="7315200" cy="960000"/>
          </a:xfrm>
          <a:prstGeom prst="rect">
            <a:avLst/>
          </a:prstGeom>
          <a:noFill/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4" name="Google Shape;44;p5"/>
          <p:cNvSpPr/>
          <p:nvPr/>
        </p:nvSpPr>
        <p:spPr>
          <a:xfrm>
            <a:off x="914400" y="3786188"/>
            <a:ext cx="7315200" cy="514500"/>
          </a:xfrm>
          <a:prstGeom prst="rect">
            <a:avLst/>
          </a:prstGeom>
          <a:noFill/>
          <a:ln w="952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5" name="Google Shape;45;p5"/>
          <p:cNvSpPr/>
          <p:nvPr/>
        </p:nvSpPr>
        <p:spPr>
          <a:xfrm>
            <a:off x="904875" y="2736056"/>
            <a:ext cx="228600" cy="9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6" name="Google Shape;46;p5"/>
          <p:cNvSpPr/>
          <p:nvPr/>
        </p:nvSpPr>
        <p:spPr>
          <a:xfrm>
            <a:off x="914400" y="3786188"/>
            <a:ext cx="228600" cy="514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>
            <a:spLocks noGrp="1"/>
          </p:cNvSpPr>
          <p:nvPr>
            <p:ph type="title"/>
          </p:nvPr>
        </p:nvSpPr>
        <p:spPr>
          <a:xfrm>
            <a:off x="1219200" y="2228850"/>
            <a:ext cx="68580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Bookman Old Style"/>
              <a:buNone/>
              <a:defRPr sz="3200" b="0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body" idx="1"/>
          </p:nvPr>
        </p:nvSpPr>
        <p:spPr>
          <a:xfrm>
            <a:off x="1295400" y="3200400"/>
            <a:ext cx="6781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 rtl="0">
              <a:spcBef>
                <a:spcPts val="600"/>
              </a:spcBef>
              <a:spcAft>
                <a:spcPts val="0"/>
              </a:spcAft>
              <a:buSzPts val="1520"/>
              <a:buNone/>
              <a:defRPr sz="2000">
                <a:solidFill>
                  <a:schemeClr val="lt1"/>
                </a:solidFill>
              </a:defRPr>
            </a:lvl1pPr>
            <a:lvl2pPr marL="914400" lvl="1" indent="-228600" algn="l" rtl="0">
              <a:spcBef>
                <a:spcPts val="500"/>
              </a:spcBef>
              <a:spcAft>
                <a:spcPts val="0"/>
              </a:spcAft>
              <a:buSzPts val="1368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 rtl="0">
              <a:spcBef>
                <a:spcPts val="500"/>
              </a:spcBef>
              <a:spcAft>
                <a:spcPts val="0"/>
              </a:spcAft>
              <a:buSzPts val="1216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 rtl="0">
              <a:spcBef>
                <a:spcPts val="4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 rtl="0">
              <a:spcBef>
                <a:spcPts val="3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5pPr>
            <a:lvl6pPr marL="2743200" lvl="5" indent="-314325" algn="l" rtl="0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marL="3200400" lvl="6" indent="-314325" algn="l" rtl="0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marL="3657600" lvl="7" indent="-314325" algn="l" rtl="0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marL="4114800" lvl="8" indent="-314325" algn="l" rtl="0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dt" idx="10"/>
          </p:nvPr>
        </p:nvSpPr>
        <p:spPr>
          <a:xfrm>
            <a:off x="6400800" y="4766310"/>
            <a:ext cx="22860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ftr" idx="11"/>
          </p:nvPr>
        </p:nvSpPr>
        <p:spPr>
          <a:xfrm>
            <a:off x="2898648" y="4766310"/>
            <a:ext cx="34746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sldNum" idx="12"/>
          </p:nvPr>
        </p:nvSpPr>
        <p:spPr>
          <a:xfrm>
            <a:off x="1069848" y="4766310"/>
            <a:ext cx="15210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 rtl="0">
              <a:spcBef>
                <a:spcPts val="0"/>
              </a:spcBef>
              <a:buNone/>
              <a:defRPr/>
            </a:lvl1pPr>
            <a:lvl2pPr marL="0" lvl="1" indent="0" algn="l" rtl="0">
              <a:spcBef>
                <a:spcPts val="0"/>
              </a:spcBef>
              <a:buNone/>
              <a:defRPr/>
            </a:lvl2pPr>
            <a:lvl3pPr marL="0" lvl="2" indent="0" algn="l" rtl="0">
              <a:spcBef>
                <a:spcPts val="0"/>
              </a:spcBef>
              <a:buNone/>
              <a:defRPr/>
            </a:lvl3pPr>
            <a:lvl4pPr marL="0" lvl="3" indent="0" algn="l" rtl="0">
              <a:spcBef>
                <a:spcPts val="0"/>
              </a:spcBef>
              <a:buNone/>
              <a:defRPr/>
            </a:lvl4pPr>
            <a:lvl5pPr marL="0" lvl="4" indent="0" algn="l" rtl="0">
              <a:spcBef>
                <a:spcPts val="0"/>
              </a:spcBef>
              <a:buNone/>
              <a:defRPr/>
            </a:lvl5pPr>
            <a:lvl6pPr marL="0" lvl="5" indent="0" algn="l" rtl="0">
              <a:spcBef>
                <a:spcPts val="0"/>
              </a:spcBef>
              <a:buNone/>
              <a:defRPr/>
            </a:lvl6pPr>
            <a:lvl7pPr marL="0" lvl="6" indent="0" algn="l" rtl="0">
              <a:spcBef>
                <a:spcPts val="0"/>
              </a:spcBef>
              <a:buNone/>
              <a:defRPr/>
            </a:lvl7pPr>
            <a:lvl8pPr marL="0" lvl="7" indent="0" algn="l" rtl="0">
              <a:spcBef>
                <a:spcPts val="0"/>
              </a:spcBef>
              <a:buNone/>
              <a:defRPr/>
            </a:lvl8pPr>
            <a:lvl9pPr marL="0" lvl="8" indent="0" algn="l" rtl="0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3" name="Google Shape;53;p6"/>
          <p:cNvSpPr/>
          <p:nvPr/>
        </p:nvSpPr>
        <p:spPr>
          <a:xfrm>
            <a:off x="914400" y="2114550"/>
            <a:ext cx="7315200" cy="960000"/>
          </a:xfrm>
          <a:prstGeom prst="rect">
            <a:avLst/>
          </a:prstGeom>
          <a:noFill/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4" name="Google Shape;54;p6"/>
          <p:cNvSpPr/>
          <p:nvPr/>
        </p:nvSpPr>
        <p:spPr>
          <a:xfrm>
            <a:off x="914400" y="2114550"/>
            <a:ext cx="228600" cy="9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body" idx="1"/>
          </p:nvPr>
        </p:nvSpPr>
        <p:spPr>
          <a:xfrm>
            <a:off x="457200" y="964406"/>
            <a:ext cx="4040100" cy="5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spcBef>
                <a:spcPts val="600"/>
              </a:spcBef>
              <a:spcAft>
                <a:spcPts val="0"/>
              </a:spcAft>
              <a:buSzPts val="1824"/>
              <a:buNone/>
              <a:defRPr sz="2400" b="1">
                <a:solidFill>
                  <a:schemeClr val="accent2"/>
                </a:solidFill>
              </a:defRPr>
            </a:lvl1pPr>
            <a:lvl2pPr marL="914400" lvl="1" indent="-228600" algn="l" rtl="0">
              <a:spcBef>
                <a:spcPts val="500"/>
              </a:spcBef>
              <a:spcAft>
                <a:spcPts val="0"/>
              </a:spcAft>
              <a:buSzPts val="1520"/>
              <a:buNone/>
              <a:defRPr sz="2000" b="1"/>
            </a:lvl2pPr>
            <a:lvl3pPr marL="1371600" lvl="2" indent="-228600" algn="l" rtl="0">
              <a:spcBef>
                <a:spcPts val="500"/>
              </a:spcBef>
              <a:spcAft>
                <a:spcPts val="0"/>
              </a:spcAft>
              <a:buSzPts val="1368"/>
              <a:buNone/>
              <a:defRPr sz="1800" b="1"/>
            </a:lvl3pPr>
            <a:lvl4pPr marL="1828800" lvl="3" indent="-228600" algn="l" rtl="0">
              <a:spcBef>
                <a:spcPts val="40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 rtl="0">
              <a:spcBef>
                <a:spcPts val="300"/>
              </a:spcBef>
              <a:spcAft>
                <a:spcPts val="0"/>
              </a:spcAft>
              <a:buSzPts val="1120"/>
              <a:buNone/>
              <a:defRPr sz="1600" b="1"/>
            </a:lvl5pPr>
            <a:lvl6pPr marL="2743200" lvl="5" indent="-314325" algn="l" rtl="0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marL="3200400" lvl="6" indent="-314325" algn="l" rtl="0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marL="3657600" lvl="7" indent="-314325" algn="l" rtl="0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marL="4114800" lvl="8" indent="-314325" algn="l" rtl="0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body" idx="2"/>
          </p:nvPr>
        </p:nvSpPr>
        <p:spPr>
          <a:xfrm>
            <a:off x="4648201" y="971550"/>
            <a:ext cx="4041900" cy="5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600"/>
              </a:spcBef>
              <a:spcAft>
                <a:spcPts val="0"/>
              </a:spcAft>
              <a:buSzPts val="1824"/>
              <a:buNone/>
              <a:defRPr sz="2400" b="1">
                <a:solidFill>
                  <a:schemeClr val="accent2"/>
                </a:solidFill>
              </a:defRPr>
            </a:lvl1pPr>
            <a:lvl2pPr marL="914400" lvl="1" indent="-228600" algn="l" rtl="0">
              <a:spcBef>
                <a:spcPts val="500"/>
              </a:spcBef>
              <a:spcAft>
                <a:spcPts val="0"/>
              </a:spcAft>
              <a:buSzPts val="1520"/>
              <a:buNone/>
              <a:defRPr sz="2000" b="1"/>
            </a:lvl2pPr>
            <a:lvl3pPr marL="1371600" lvl="2" indent="-228600" algn="l" rtl="0">
              <a:spcBef>
                <a:spcPts val="500"/>
              </a:spcBef>
              <a:spcAft>
                <a:spcPts val="0"/>
              </a:spcAft>
              <a:buSzPts val="1368"/>
              <a:buNone/>
              <a:defRPr sz="1800" b="1"/>
            </a:lvl3pPr>
            <a:lvl4pPr marL="1828800" lvl="3" indent="-228600" algn="l" rtl="0">
              <a:spcBef>
                <a:spcPts val="40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 rtl="0">
              <a:spcBef>
                <a:spcPts val="300"/>
              </a:spcBef>
              <a:spcAft>
                <a:spcPts val="0"/>
              </a:spcAft>
              <a:buSzPts val="1120"/>
              <a:buNone/>
              <a:defRPr sz="1600" b="1"/>
            </a:lvl5pPr>
            <a:lvl6pPr marL="2743200" lvl="5" indent="-314325" algn="l" rtl="0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marL="3200400" lvl="6" indent="-314325" algn="l" rtl="0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marL="3657600" lvl="7" indent="-314325" algn="l" rtl="0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marL="4114800" lvl="8" indent="-314325" algn="l" rtl="0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dt" idx="10"/>
          </p:nvPr>
        </p:nvSpPr>
        <p:spPr>
          <a:xfrm>
            <a:off x="6400800" y="4767263"/>
            <a:ext cx="22890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ftr" idx="11"/>
          </p:nvPr>
        </p:nvSpPr>
        <p:spPr>
          <a:xfrm>
            <a:off x="2898648" y="4767263"/>
            <a:ext cx="35052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sldNum" idx="12"/>
          </p:nvPr>
        </p:nvSpPr>
        <p:spPr>
          <a:xfrm>
            <a:off x="612648" y="4767263"/>
            <a:ext cx="19812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 rtl="0">
              <a:spcBef>
                <a:spcPts val="0"/>
              </a:spcBef>
              <a:buNone/>
              <a:defRPr/>
            </a:lvl1pPr>
            <a:lvl2pPr marL="0" lvl="1" indent="0" algn="l" rtl="0">
              <a:spcBef>
                <a:spcPts val="0"/>
              </a:spcBef>
              <a:buNone/>
              <a:defRPr/>
            </a:lvl2pPr>
            <a:lvl3pPr marL="0" lvl="2" indent="0" algn="l" rtl="0">
              <a:spcBef>
                <a:spcPts val="0"/>
              </a:spcBef>
              <a:buNone/>
              <a:defRPr/>
            </a:lvl3pPr>
            <a:lvl4pPr marL="0" lvl="3" indent="0" algn="l" rtl="0">
              <a:spcBef>
                <a:spcPts val="0"/>
              </a:spcBef>
              <a:buNone/>
              <a:defRPr/>
            </a:lvl4pPr>
            <a:lvl5pPr marL="0" lvl="4" indent="0" algn="l" rtl="0">
              <a:spcBef>
                <a:spcPts val="0"/>
              </a:spcBef>
              <a:buNone/>
              <a:defRPr/>
            </a:lvl5pPr>
            <a:lvl6pPr marL="0" lvl="5" indent="0" algn="l" rtl="0">
              <a:spcBef>
                <a:spcPts val="0"/>
              </a:spcBef>
              <a:buNone/>
              <a:defRPr/>
            </a:lvl6pPr>
            <a:lvl7pPr marL="0" lvl="6" indent="0" algn="l" rtl="0">
              <a:spcBef>
                <a:spcPts val="0"/>
              </a:spcBef>
              <a:buNone/>
              <a:defRPr/>
            </a:lvl7pPr>
            <a:lvl8pPr marL="0" lvl="7" indent="0" algn="l" rtl="0">
              <a:spcBef>
                <a:spcPts val="0"/>
              </a:spcBef>
              <a:buNone/>
              <a:defRPr/>
            </a:lvl8pPr>
            <a:lvl9pPr marL="0" lvl="8" indent="0" algn="l" rtl="0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body" idx="3"/>
          </p:nvPr>
        </p:nvSpPr>
        <p:spPr>
          <a:xfrm>
            <a:off x="457200" y="1600200"/>
            <a:ext cx="4038600" cy="30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5468" algn="l" rtl="0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marL="914400" lvl="1" indent="-315468" algn="l" rtl="0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marL="1371600" lvl="2" indent="-315467" algn="l" rtl="0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marL="1828800" lvl="3" indent="-308610" algn="l" rtl="0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08610" algn="l" rtl="0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marL="2743200" lvl="5" indent="-314325" algn="l" rtl="0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marL="3200400" lvl="6" indent="-314325" algn="l" rtl="0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marL="3657600" lvl="7" indent="-314325" algn="l" rtl="0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marL="4114800" lvl="8" indent="-314325" algn="l" rtl="0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body" idx="4"/>
          </p:nvPr>
        </p:nvSpPr>
        <p:spPr>
          <a:xfrm>
            <a:off x="4648200" y="1600200"/>
            <a:ext cx="4038600" cy="30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5468" algn="l" rtl="0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marL="914400" lvl="1" indent="-315468" algn="l" rtl="0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marL="1371600" lvl="2" indent="-315467" algn="l" rtl="0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marL="1828800" lvl="3" indent="-308610" algn="l" rtl="0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08610" algn="l" rtl="0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marL="2743200" lvl="5" indent="-314325" algn="l" rtl="0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marL="3200400" lvl="6" indent="-314325" algn="l" rtl="0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marL="3657600" lvl="7" indent="-314325" algn="l" rtl="0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marL="4114800" lvl="8" indent="-314325" algn="l" rtl="0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"/>
          <p:cNvSpPr txBox="1">
            <a:spLocks noGrp="1"/>
          </p:cNvSpPr>
          <p:nvPr>
            <p:ph type="dt" idx="10"/>
          </p:nvPr>
        </p:nvSpPr>
        <p:spPr>
          <a:xfrm>
            <a:off x="6400800" y="4767263"/>
            <a:ext cx="22890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ftr" idx="11"/>
          </p:nvPr>
        </p:nvSpPr>
        <p:spPr>
          <a:xfrm>
            <a:off x="2898648" y="4767263"/>
            <a:ext cx="35052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8"/>
          <p:cNvSpPr txBox="1">
            <a:spLocks noGrp="1"/>
          </p:cNvSpPr>
          <p:nvPr>
            <p:ph type="sldNum" idx="12"/>
          </p:nvPr>
        </p:nvSpPr>
        <p:spPr>
          <a:xfrm>
            <a:off x="612648" y="4767263"/>
            <a:ext cx="19812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 rtl="0">
              <a:spcBef>
                <a:spcPts val="0"/>
              </a:spcBef>
              <a:buNone/>
              <a:defRPr/>
            </a:lvl1pPr>
            <a:lvl2pPr marL="0" lvl="1" indent="0" algn="l" rtl="0">
              <a:spcBef>
                <a:spcPts val="0"/>
              </a:spcBef>
              <a:buNone/>
              <a:defRPr/>
            </a:lvl2pPr>
            <a:lvl3pPr marL="0" lvl="2" indent="0" algn="l" rtl="0">
              <a:spcBef>
                <a:spcPts val="0"/>
              </a:spcBef>
              <a:buNone/>
              <a:defRPr/>
            </a:lvl3pPr>
            <a:lvl4pPr marL="0" lvl="3" indent="0" algn="l" rtl="0">
              <a:spcBef>
                <a:spcPts val="0"/>
              </a:spcBef>
              <a:buNone/>
              <a:defRPr/>
            </a:lvl4pPr>
            <a:lvl5pPr marL="0" lvl="4" indent="0" algn="l" rtl="0">
              <a:spcBef>
                <a:spcPts val="0"/>
              </a:spcBef>
              <a:buNone/>
              <a:defRPr/>
            </a:lvl5pPr>
            <a:lvl6pPr marL="0" lvl="5" indent="0" algn="l" rtl="0">
              <a:spcBef>
                <a:spcPts val="0"/>
              </a:spcBef>
              <a:buNone/>
              <a:defRPr/>
            </a:lvl6pPr>
            <a:lvl7pPr marL="0" lvl="6" indent="0" algn="l" rtl="0">
              <a:spcBef>
                <a:spcPts val="0"/>
              </a:spcBef>
              <a:buNone/>
              <a:defRPr/>
            </a:lvl7pPr>
            <a:lvl8pPr marL="0" lvl="7" indent="0" algn="l" rtl="0">
              <a:spcBef>
                <a:spcPts val="0"/>
              </a:spcBef>
              <a:buNone/>
              <a:defRPr/>
            </a:lvl8pPr>
            <a:lvl9pPr marL="0" lvl="8" indent="0" algn="l" rtl="0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8" name="Google Shape;68;p8"/>
          <p:cNvCxnSpPr/>
          <p:nvPr/>
        </p:nvCxnSpPr>
        <p:spPr>
          <a:xfrm>
            <a:off x="457200" y="4764881"/>
            <a:ext cx="8229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69" name="Google Shape;69;p8"/>
          <p:cNvSpPr/>
          <p:nvPr/>
        </p:nvSpPr>
        <p:spPr>
          <a:xfrm rot="5400000">
            <a:off x="442983" y="4835556"/>
            <a:ext cx="143100" cy="1203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"/>
          <p:cNvSpPr txBox="1">
            <a:spLocks noGrp="1"/>
          </p:cNvSpPr>
          <p:nvPr>
            <p:ph type="title"/>
          </p:nvPr>
        </p:nvSpPr>
        <p:spPr>
          <a:xfrm>
            <a:off x="6324600" y="228600"/>
            <a:ext cx="2514600" cy="6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ill Sans"/>
              <a:buNone/>
              <a:defRPr sz="2000" b="1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body" idx="1"/>
          </p:nvPr>
        </p:nvSpPr>
        <p:spPr>
          <a:xfrm>
            <a:off x="6324600" y="914401"/>
            <a:ext cx="2514600" cy="36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137500"/>
              </a:lnSpc>
              <a:spcBef>
                <a:spcPts val="600"/>
              </a:spcBef>
              <a:spcAft>
                <a:spcPts val="0"/>
              </a:spcAft>
              <a:buSzPts val="1216"/>
              <a:buNone/>
              <a:defRPr sz="1600">
                <a:solidFill>
                  <a:schemeClr val="dk2"/>
                </a:solidFill>
              </a:defRPr>
            </a:lvl1pPr>
            <a:lvl2pPr marL="914400" lvl="1" indent="-228600" algn="l" rtl="0">
              <a:spcBef>
                <a:spcPts val="1000"/>
              </a:spcBef>
              <a:spcAft>
                <a:spcPts val="0"/>
              </a:spcAft>
              <a:buSzPts val="912"/>
              <a:buNone/>
              <a:defRPr sz="1200"/>
            </a:lvl2pPr>
            <a:lvl3pPr marL="1371600" lvl="2" indent="-228600" algn="l" rtl="0">
              <a:spcBef>
                <a:spcPts val="500"/>
              </a:spcBef>
              <a:spcAft>
                <a:spcPts val="0"/>
              </a:spcAft>
              <a:buSzPts val="760"/>
              <a:buNone/>
              <a:defRPr sz="1000"/>
            </a:lvl3pPr>
            <a:lvl4pPr marL="1828800" lvl="3" indent="-228600" algn="l" rtl="0">
              <a:spcBef>
                <a:spcPts val="40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 rtl="0">
              <a:spcBef>
                <a:spcPts val="300"/>
              </a:spcBef>
              <a:spcAft>
                <a:spcPts val="0"/>
              </a:spcAft>
              <a:buSzPts val="630"/>
              <a:buNone/>
              <a:defRPr sz="900"/>
            </a:lvl5pPr>
            <a:lvl6pPr marL="2743200" lvl="5" indent="-314325" algn="l" rtl="0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marL="3200400" lvl="6" indent="-314325" algn="l" rtl="0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marL="3657600" lvl="7" indent="-314325" algn="l" rtl="0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marL="4114800" lvl="8" indent="-314325" algn="l" rtl="0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dt" idx="10"/>
          </p:nvPr>
        </p:nvSpPr>
        <p:spPr>
          <a:xfrm>
            <a:off x="6400800" y="4767263"/>
            <a:ext cx="22890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ftr" idx="11"/>
          </p:nvPr>
        </p:nvSpPr>
        <p:spPr>
          <a:xfrm>
            <a:off x="2898648" y="4767263"/>
            <a:ext cx="35052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sldNum" idx="12"/>
          </p:nvPr>
        </p:nvSpPr>
        <p:spPr>
          <a:xfrm>
            <a:off x="612648" y="4767263"/>
            <a:ext cx="19812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 rtl="0">
              <a:spcBef>
                <a:spcPts val="0"/>
              </a:spcBef>
              <a:buNone/>
              <a:defRPr/>
            </a:lvl1pPr>
            <a:lvl2pPr marL="0" lvl="1" indent="0" algn="l" rtl="0">
              <a:spcBef>
                <a:spcPts val="0"/>
              </a:spcBef>
              <a:buNone/>
              <a:defRPr/>
            </a:lvl2pPr>
            <a:lvl3pPr marL="0" lvl="2" indent="0" algn="l" rtl="0">
              <a:spcBef>
                <a:spcPts val="0"/>
              </a:spcBef>
              <a:buNone/>
              <a:defRPr/>
            </a:lvl3pPr>
            <a:lvl4pPr marL="0" lvl="3" indent="0" algn="l" rtl="0">
              <a:spcBef>
                <a:spcPts val="0"/>
              </a:spcBef>
              <a:buNone/>
              <a:defRPr/>
            </a:lvl4pPr>
            <a:lvl5pPr marL="0" lvl="4" indent="0" algn="l" rtl="0">
              <a:spcBef>
                <a:spcPts val="0"/>
              </a:spcBef>
              <a:buNone/>
              <a:defRPr/>
            </a:lvl5pPr>
            <a:lvl6pPr marL="0" lvl="5" indent="0" algn="l" rtl="0">
              <a:spcBef>
                <a:spcPts val="0"/>
              </a:spcBef>
              <a:buNone/>
              <a:defRPr/>
            </a:lvl6pPr>
            <a:lvl7pPr marL="0" lvl="6" indent="0" algn="l" rtl="0">
              <a:spcBef>
                <a:spcPts val="0"/>
              </a:spcBef>
              <a:buNone/>
              <a:defRPr/>
            </a:lvl7pPr>
            <a:lvl8pPr marL="0" lvl="7" indent="0" algn="l" rtl="0">
              <a:spcBef>
                <a:spcPts val="0"/>
              </a:spcBef>
              <a:buNone/>
              <a:defRPr/>
            </a:lvl8pPr>
            <a:lvl9pPr marL="0" lvl="8" indent="0" algn="l" rtl="0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6" name="Google Shape;76;p9"/>
          <p:cNvCxnSpPr/>
          <p:nvPr/>
        </p:nvCxnSpPr>
        <p:spPr>
          <a:xfrm>
            <a:off x="457200" y="4764881"/>
            <a:ext cx="8229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77" name="Google Shape;77;p9"/>
          <p:cNvCxnSpPr/>
          <p:nvPr/>
        </p:nvCxnSpPr>
        <p:spPr>
          <a:xfrm rot="5400000">
            <a:off x="3914965" y="2493229"/>
            <a:ext cx="45264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78" name="Google Shape;78;p9"/>
          <p:cNvSpPr/>
          <p:nvPr/>
        </p:nvSpPr>
        <p:spPr>
          <a:xfrm rot="5400000">
            <a:off x="442983" y="4835556"/>
            <a:ext cx="143100" cy="1203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9" name="Google Shape;79;p9"/>
          <p:cNvSpPr txBox="1">
            <a:spLocks noGrp="1"/>
          </p:cNvSpPr>
          <p:nvPr>
            <p:ph type="body" idx="2"/>
          </p:nvPr>
        </p:nvSpPr>
        <p:spPr>
          <a:xfrm>
            <a:off x="304800" y="228600"/>
            <a:ext cx="5715000" cy="42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5468" algn="l" rtl="0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marL="914400" lvl="1" indent="-315468" algn="l" rtl="0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marL="1371600" lvl="2" indent="-315467" algn="l" rtl="0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marL="1828800" lvl="3" indent="-308610" algn="l" rtl="0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08610" algn="l" rtl="0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marL="2743200" lvl="5" indent="-314325" algn="l" rtl="0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marL="3200400" lvl="6" indent="-314325" algn="l" rtl="0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marL="3657600" lvl="7" indent="-314325" algn="l" rtl="0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marL="4114800" lvl="8" indent="-314325" algn="l" rtl="0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0"/>
          <p:cNvSpPr txBox="1">
            <a:spLocks noGrp="1"/>
          </p:cNvSpPr>
          <p:nvPr>
            <p:ph type="title"/>
          </p:nvPr>
        </p:nvSpPr>
        <p:spPr>
          <a:xfrm>
            <a:off x="457200" y="375642"/>
            <a:ext cx="8229600" cy="5061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300" tIns="45700" rIns="91425" bIns="45700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Bookman Old Style"/>
              <a:buNone/>
              <a:defRPr sz="2000" b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0"/>
          <p:cNvSpPr>
            <a:spLocks noGrp="1"/>
          </p:cNvSpPr>
          <p:nvPr>
            <p:ph type="pic" idx="2"/>
          </p:nvPr>
        </p:nvSpPr>
        <p:spPr>
          <a:xfrm>
            <a:off x="457200" y="1428750"/>
            <a:ext cx="8229600" cy="3202800"/>
          </a:xfrm>
          <a:prstGeom prst="rect">
            <a:avLst/>
          </a:prstGeom>
          <a:solidFill>
            <a:srgbClr val="BABABA"/>
          </a:solidFill>
          <a:ln>
            <a:noFill/>
          </a:ln>
        </p:spPr>
      </p:sp>
      <p:sp>
        <p:nvSpPr>
          <p:cNvPr id="83" name="Google Shape;83;p10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 rtl="0">
              <a:spcBef>
                <a:spcPts val="600"/>
              </a:spcBef>
              <a:spcAft>
                <a:spcPts val="0"/>
              </a:spcAft>
              <a:buSzPts val="1064"/>
              <a:buFont typeface="Gill Sans"/>
              <a:buNone/>
              <a:defRPr sz="1400"/>
            </a:lvl1pPr>
            <a:lvl2pPr marL="914400" lvl="1" indent="-286512" algn="l" rtl="0">
              <a:spcBef>
                <a:spcPts val="500"/>
              </a:spcBef>
              <a:spcAft>
                <a:spcPts val="0"/>
              </a:spcAft>
              <a:buSzPts val="912"/>
              <a:buChar char="🞂"/>
              <a:defRPr sz="1200"/>
            </a:lvl2pPr>
            <a:lvl3pPr marL="1371600" lvl="2" indent="-276860" algn="l" rtl="0">
              <a:spcBef>
                <a:spcPts val="500"/>
              </a:spcBef>
              <a:spcAft>
                <a:spcPts val="0"/>
              </a:spcAft>
              <a:buSzPts val="760"/>
              <a:buChar char="🞂"/>
              <a:defRPr sz="1000"/>
            </a:lvl3pPr>
            <a:lvl4pPr marL="1828800" lvl="3" indent="-268605" algn="l" rtl="0">
              <a:spcBef>
                <a:spcPts val="400"/>
              </a:spcBef>
              <a:spcAft>
                <a:spcPts val="0"/>
              </a:spcAft>
              <a:buSzPts val="630"/>
              <a:buChar char="◻"/>
              <a:defRPr sz="900"/>
            </a:lvl4pPr>
            <a:lvl5pPr marL="2286000" lvl="4" indent="-268604" algn="l" rtl="0">
              <a:spcBef>
                <a:spcPts val="300"/>
              </a:spcBef>
              <a:spcAft>
                <a:spcPts val="0"/>
              </a:spcAft>
              <a:buSzPts val="630"/>
              <a:buChar char="◻"/>
              <a:defRPr sz="900"/>
            </a:lvl5pPr>
            <a:lvl6pPr marL="2743200" lvl="5" indent="-314325" algn="l" rtl="0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marL="3200400" lvl="6" indent="-314325" algn="l" rtl="0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marL="3657600" lvl="7" indent="-314325" algn="l" rtl="0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marL="4114800" lvl="8" indent="-314325" algn="l" rtl="0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>
            <a:endParaRPr/>
          </a:p>
        </p:txBody>
      </p:sp>
      <p:sp>
        <p:nvSpPr>
          <p:cNvPr id="84" name="Google Shape;84;p10"/>
          <p:cNvSpPr txBox="1">
            <a:spLocks noGrp="1"/>
          </p:cNvSpPr>
          <p:nvPr>
            <p:ph type="dt" idx="10"/>
          </p:nvPr>
        </p:nvSpPr>
        <p:spPr>
          <a:xfrm>
            <a:off x="6400800" y="4767263"/>
            <a:ext cx="22890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0"/>
          <p:cNvSpPr txBox="1">
            <a:spLocks noGrp="1"/>
          </p:cNvSpPr>
          <p:nvPr>
            <p:ph type="ftr" idx="11"/>
          </p:nvPr>
        </p:nvSpPr>
        <p:spPr>
          <a:xfrm>
            <a:off x="2898648" y="4767263"/>
            <a:ext cx="35052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0"/>
          <p:cNvSpPr txBox="1">
            <a:spLocks noGrp="1"/>
          </p:cNvSpPr>
          <p:nvPr>
            <p:ph type="sldNum" idx="12"/>
          </p:nvPr>
        </p:nvSpPr>
        <p:spPr>
          <a:xfrm>
            <a:off x="612648" y="4767263"/>
            <a:ext cx="19812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 rtl="0">
              <a:spcBef>
                <a:spcPts val="0"/>
              </a:spcBef>
              <a:buNone/>
              <a:defRPr/>
            </a:lvl1pPr>
            <a:lvl2pPr marL="0" lvl="1" indent="0" algn="l" rtl="0">
              <a:spcBef>
                <a:spcPts val="0"/>
              </a:spcBef>
              <a:buNone/>
              <a:defRPr/>
            </a:lvl2pPr>
            <a:lvl3pPr marL="0" lvl="2" indent="0" algn="l" rtl="0">
              <a:spcBef>
                <a:spcPts val="0"/>
              </a:spcBef>
              <a:buNone/>
              <a:defRPr/>
            </a:lvl3pPr>
            <a:lvl4pPr marL="0" lvl="3" indent="0" algn="l" rtl="0">
              <a:spcBef>
                <a:spcPts val="0"/>
              </a:spcBef>
              <a:buNone/>
              <a:defRPr/>
            </a:lvl4pPr>
            <a:lvl5pPr marL="0" lvl="4" indent="0" algn="l" rtl="0">
              <a:spcBef>
                <a:spcPts val="0"/>
              </a:spcBef>
              <a:buNone/>
              <a:defRPr/>
            </a:lvl5pPr>
            <a:lvl6pPr marL="0" lvl="5" indent="0" algn="l" rtl="0">
              <a:spcBef>
                <a:spcPts val="0"/>
              </a:spcBef>
              <a:buNone/>
              <a:defRPr/>
            </a:lvl6pPr>
            <a:lvl7pPr marL="0" lvl="6" indent="0" algn="l" rtl="0">
              <a:spcBef>
                <a:spcPts val="0"/>
              </a:spcBef>
              <a:buNone/>
              <a:defRPr/>
            </a:lvl7pPr>
            <a:lvl8pPr marL="0" lvl="7" indent="0" algn="l" rtl="0">
              <a:spcBef>
                <a:spcPts val="0"/>
              </a:spcBef>
              <a:buNone/>
              <a:defRPr/>
            </a:lvl8pPr>
            <a:lvl9pPr marL="0" lvl="8" indent="0" algn="l" rtl="0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7" name="Google Shape;87;p10"/>
          <p:cNvCxnSpPr/>
          <p:nvPr/>
        </p:nvCxnSpPr>
        <p:spPr>
          <a:xfrm>
            <a:off x="457200" y="4764881"/>
            <a:ext cx="8229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88" name="Google Shape;88;p10"/>
          <p:cNvSpPr/>
          <p:nvPr/>
        </p:nvSpPr>
        <p:spPr>
          <a:xfrm rot="5400000">
            <a:off x="442983" y="4835556"/>
            <a:ext cx="143100" cy="1203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9" name="Google Shape;89;p10"/>
          <p:cNvSpPr/>
          <p:nvPr/>
        </p:nvSpPr>
        <p:spPr>
          <a:xfrm>
            <a:off x="457200" y="375642"/>
            <a:ext cx="183000" cy="51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>
            <a:alphaModFix amt="29000"/>
          </a:blip>
          <a:tile tx="0" ty="0" sx="99997" sy="99997" flip="none" algn="tl"/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  <a:defRPr sz="3200" b="0" i="0" u="none" strike="noStrike" cap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36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4076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🞂"/>
              <a:defRPr sz="2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39597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🞂"/>
              <a:defRPr sz="23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25119" algn="l" rtl="0">
              <a:spcBef>
                <a:spcPts val="500"/>
              </a:spcBef>
              <a:spcAft>
                <a:spcPts val="0"/>
              </a:spcAft>
              <a:buClr>
                <a:srgbClr val="BABABA"/>
              </a:buClr>
              <a:buSzPts val="1520"/>
              <a:buFont typeface="Noto Sans Symbols"/>
              <a:buChar char="🞂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08610" algn="l" rtl="0">
              <a:spcBef>
                <a:spcPts val="400"/>
              </a:spcBef>
              <a:spcAft>
                <a:spcPts val="0"/>
              </a:spcAft>
              <a:buClr>
                <a:srgbClr val="8BA1B3"/>
              </a:buClr>
              <a:buSzPts val="1260"/>
              <a:buFont typeface="Noto Sans Symbols"/>
              <a:buChar char="◻"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29972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04800" algn="l" rtl="0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🞂"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295275" algn="l" rtl="0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🞂"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295275" algn="l" rtl="0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🞂"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285750" algn="l" rtl="0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🞂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400800" y="4767263"/>
            <a:ext cx="22890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2898648" y="4767263"/>
            <a:ext cx="35052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12648" y="4767263"/>
            <a:ext cx="19812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5" name="Google Shape;15;p1"/>
          <p:cNvCxnSpPr/>
          <p:nvPr/>
        </p:nvCxnSpPr>
        <p:spPr>
          <a:xfrm>
            <a:off x="457200" y="4764881"/>
            <a:ext cx="8229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16" name="Google Shape;16;p1"/>
          <p:cNvCxnSpPr/>
          <p:nvPr/>
        </p:nvCxnSpPr>
        <p:spPr>
          <a:xfrm>
            <a:off x="457200" y="857250"/>
            <a:ext cx="8229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7" name="Google Shape;17;p1"/>
          <p:cNvSpPr/>
          <p:nvPr/>
        </p:nvSpPr>
        <p:spPr>
          <a:xfrm rot="5400000">
            <a:off x="442983" y="4835556"/>
            <a:ext cx="143100" cy="1203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3"/>
          <p:cNvSpPr txBox="1">
            <a:spLocks noGrp="1"/>
          </p:cNvSpPr>
          <p:nvPr>
            <p:ph type="title"/>
          </p:nvPr>
        </p:nvSpPr>
        <p:spPr>
          <a:xfrm>
            <a:off x="0" y="1"/>
            <a:ext cx="9144000" cy="1052400"/>
          </a:xfrm>
          <a:prstGeom prst="rect">
            <a:avLst/>
          </a:prstGeom>
          <a:solidFill>
            <a:srgbClr val="93B9C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CGB1201 – JAVA PROGRAMMING</a:t>
            </a:r>
            <a:br>
              <a:rPr lang="en-US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REVIEW-2</a:t>
            </a:r>
            <a:endParaRPr/>
          </a:p>
        </p:txBody>
      </p:sp>
      <p:sp>
        <p:nvSpPr>
          <p:cNvPr id="110" name="Google Shape;110;p13"/>
          <p:cNvSpPr txBox="1"/>
          <p:nvPr/>
        </p:nvSpPr>
        <p:spPr>
          <a:xfrm>
            <a:off x="685806" y="1052525"/>
            <a:ext cx="7772400" cy="37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dirty="0">
                <a:solidFill>
                  <a:srgbClr val="41414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sz="2500" b="1" i="0" u="none" strike="noStrike" cap="none" dirty="0">
              <a:solidFill>
                <a:srgbClr val="41414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 b="1" i="0" u="none" strike="noStrike" cap="none" dirty="0">
              <a:solidFill>
                <a:srgbClr val="41414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 b="1" i="0" u="none" strike="noStrike" cap="none" dirty="0">
              <a:solidFill>
                <a:srgbClr val="41414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Computer Science and Engineering</a:t>
            </a:r>
            <a:endParaRPr sz="25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Academic Year: 2024 – 2025 (Odd Semester)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Register Number	:</a:t>
            </a:r>
            <a:r>
              <a:rPr lang="en-US" sz="25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2303811710421303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		           :</a:t>
            </a:r>
            <a:r>
              <a:rPr lang="en-US" sz="25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JOTHIVEL.S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Year			:II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Semester	</a:t>
            </a:r>
            <a:r>
              <a:rPr lang="en-US" sz="25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</a:t>
            </a:r>
            <a:r>
              <a:rPr lang="en-US" sz="25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en-US" sz="25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III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Section</a:t>
            </a:r>
            <a:r>
              <a:rPr lang="en-US" sz="25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</a:t>
            </a:r>
            <a:r>
              <a:rPr lang="en-US" sz="25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	:</a:t>
            </a:r>
            <a:r>
              <a:rPr lang="en-US" sz="25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CSE-B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Date	</a:t>
            </a:r>
            <a:r>
              <a:rPr lang="en-US" sz="25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</a:t>
            </a:r>
            <a:r>
              <a:rPr lang="en-US" sz="25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:23.11.24</a:t>
            </a:r>
            <a:endParaRPr b="1" dirty="0"/>
          </a:p>
        </p:txBody>
      </p:sp>
      <p:sp>
        <p:nvSpPr>
          <p:cNvPr id="111" name="Google Shape;111;p13"/>
          <p:cNvSpPr txBox="1">
            <a:spLocks noGrp="1"/>
          </p:cNvSpPr>
          <p:nvPr>
            <p:ph type="sldNum" idx="12"/>
          </p:nvPr>
        </p:nvSpPr>
        <p:spPr>
          <a:xfrm>
            <a:off x="612648" y="4767263"/>
            <a:ext cx="19812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4038600" cy="3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CGB1201 – JAVA PROGRAMMING –PROJECT REVIEW 2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5"/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8229600" cy="743100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Discussion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6" name="Google Shape;216;p25"/>
          <p:cNvSpPr txBox="1">
            <a:spLocks noGrp="1"/>
          </p:cNvSpPr>
          <p:nvPr>
            <p:ph type="sldNum" idx="12"/>
          </p:nvPr>
        </p:nvSpPr>
        <p:spPr>
          <a:xfrm>
            <a:off x="612648" y="4767263"/>
            <a:ext cx="19812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217" name="Google Shape;217;p2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4038600" cy="3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CGB1201 – JAVA PROGRAMMING –PROJECT REVIEW 2 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71CE9B-08DF-E75D-13DE-0D46122A902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863" r="27521" b="50000"/>
          <a:stretch/>
        </p:blipFill>
        <p:spPr>
          <a:xfrm>
            <a:off x="1230922" y="1672491"/>
            <a:ext cx="6365631" cy="208719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6"/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8229600" cy="743100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4" name="Google Shape;224;p26"/>
          <p:cNvSpPr txBox="1">
            <a:spLocks noGrp="1"/>
          </p:cNvSpPr>
          <p:nvPr>
            <p:ph type="sldNum" idx="12"/>
          </p:nvPr>
        </p:nvSpPr>
        <p:spPr>
          <a:xfrm>
            <a:off x="612648" y="4767263"/>
            <a:ext cx="19812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225" name="Google Shape;225;p2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4038600" cy="3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CGB1201 – JAVA PROGRAMMING –PROJECT REVIEW 2 </a:t>
            </a:r>
            <a:endParaRPr/>
          </a:p>
        </p:txBody>
      </p:sp>
      <p:sp>
        <p:nvSpPr>
          <p:cNvPr id="226" name="Google Shape;226;p26"/>
          <p:cNvSpPr txBox="1"/>
          <p:nvPr/>
        </p:nvSpPr>
        <p:spPr>
          <a:xfrm>
            <a:off x="457200" y="1285103"/>
            <a:ext cx="30000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❖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Conclusion: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7" name="Google Shape;227;p26"/>
          <p:cNvSpPr txBox="1"/>
          <p:nvPr/>
        </p:nvSpPr>
        <p:spPr>
          <a:xfrm>
            <a:off x="1706993" y="1600609"/>
            <a:ext cx="6550200" cy="1918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The digital clock project successfully demonstrates a real-time, console-based application in Java. It allows users to view the current time in either 12-hour or 24-hour format, updating every second. By utilizing Java’s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LocalTime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DateTimeFormatter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, and threading, the program effectively handles time display and user input. This project highlights key programming concepts and serves as a solid foundation for more advanced applications, with potential for future enhancements such as a graphical user interface or additional features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7"/>
          <p:cNvSpPr txBox="1"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br>
              <a:rPr lang="en-US" sz="4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4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4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4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4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4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4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 You</a:t>
            </a:r>
            <a:endParaRPr sz="40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3" name="Google Shape;233;p27"/>
          <p:cNvSpPr txBox="1">
            <a:spLocks noGrp="1"/>
          </p:cNvSpPr>
          <p:nvPr>
            <p:ph type="sldNum" idx="12"/>
          </p:nvPr>
        </p:nvSpPr>
        <p:spPr>
          <a:xfrm>
            <a:off x="612648" y="4767263"/>
            <a:ext cx="19812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234" name="Google Shape;234;p27"/>
          <p:cNvSpPr txBox="1"/>
          <p:nvPr/>
        </p:nvSpPr>
        <p:spPr>
          <a:xfrm>
            <a:off x="0" y="2099871"/>
            <a:ext cx="9144000" cy="1664400"/>
          </a:xfrm>
          <a:prstGeom prst="rect">
            <a:avLst/>
          </a:prstGeom>
          <a:solidFill>
            <a:srgbClr val="EDF0C8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ookman Old Style"/>
              <a:buNone/>
            </a:pPr>
            <a:endParaRPr sz="3600" b="0" i="0" u="none" strike="noStrike" cap="none" dirty="0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 sz="36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dirty="0"/>
          </a:p>
        </p:txBody>
      </p:sp>
      <p:sp>
        <p:nvSpPr>
          <p:cNvPr id="235" name="Google Shape;235;p2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4038600" cy="3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CGB1201 – JAVA PROGRAMMING –PROJECT REVIEW 2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4"/>
          <p:cNvSpPr txBox="1"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TITLE OF THE PROJECT</a:t>
            </a:r>
            <a:endParaRPr sz="40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" name="Google Shape;118;p14"/>
          <p:cNvSpPr txBox="1">
            <a:spLocks noGrp="1"/>
          </p:cNvSpPr>
          <p:nvPr>
            <p:ph type="ftr" idx="11"/>
          </p:nvPr>
        </p:nvSpPr>
        <p:spPr>
          <a:xfrm>
            <a:off x="2438400" y="4767263"/>
            <a:ext cx="4340400" cy="3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CGB1201 – JAVA PROGRAMMING –PROJECT REVIEW 2 </a:t>
            </a:r>
            <a:endParaRPr/>
          </a:p>
        </p:txBody>
      </p:sp>
      <p:sp>
        <p:nvSpPr>
          <p:cNvPr id="119" name="Google Shape;119;p14"/>
          <p:cNvSpPr txBox="1">
            <a:spLocks noGrp="1"/>
          </p:cNvSpPr>
          <p:nvPr>
            <p:ph type="sldNum" idx="12"/>
          </p:nvPr>
        </p:nvSpPr>
        <p:spPr>
          <a:xfrm>
            <a:off x="612648" y="4767263"/>
            <a:ext cx="19812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120" name="Google Shape;120;p14"/>
          <p:cNvSpPr txBox="1"/>
          <p:nvPr/>
        </p:nvSpPr>
        <p:spPr>
          <a:xfrm>
            <a:off x="799641" y="1271071"/>
            <a:ext cx="7772400" cy="12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 b="1" i="0" u="none" strike="noStrike" cap="none">
              <a:solidFill>
                <a:srgbClr val="41414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4"/>
          <p:cNvSpPr txBox="1">
            <a:spLocks noGrp="1"/>
          </p:cNvSpPr>
          <p:nvPr>
            <p:ph type="body" idx="1"/>
          </p:nvPr>
        </p:nvSpPr>
        <p:spPr>
          <a:xfrm>
            <a:off x="1287609" y="988163"/>
            <a:ext cx="6568800" cy="17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125476" lvl="0" indent="0" algn="l" rtl="0">
              <a:spcBef>
                <a:spcPts val="0"/>
              </a:spcBef>
              <a:spcAft>
                <a:spcPts val="0"/>
              </a:spcAft>
              <a:buSzPts val="1976"/>
              <a:buNone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5476" lvl="0" indent="0" algn="l" rtl="0">
              <a:spcBef>
                <a:spcPts val="0"/>
              </a:spcBef>
              <a:spcAft>
                <a:spcPts val="0"/>
              </a:spcAft>
              <a:buSzPts val="1976"/>
              <a:buNone/>
            </a:pP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5476" lvl="0" indent="0" algn="l" rtl="0">
              <a:spcBef>
                <a:spcPts val="0"/>
              </a:spcBef>
              <a:spcAft>
                <a:spcPts val="0"/>
              </a:spcAft>
              <a:buSzPts val="1976"/>
              <a:buNone/>
            </a:pP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5476" lvl="0" indent="0" algn="l" rtl="0">
              <a:spcBef>
                <a:spcPts val="0"/>
              </a:spcBef>
              <a:spcAft>
                <a:spcPts val="0"/>
              </a:spcAft>
              <a:buSzPts val="1976"/>
              <a:buNone/>
            </a:pP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976"/>
              <a:buNone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</a:t>
            </a:r>
            <a:r>
              <a:rPr lang="en-US" sz="2400" b="1" dirty="0">
                <a:latin typeface="Times New Roman"/>
                <a:ea typeface="Times New Roman"/>
                <a:cs typeface="Times New Roman"/>
                <a:sym typeface="Times New Roman"/>
              </a:rPr>
              <a:t>Digital clock </a:t>
            </a:r>
            <a:endParaRPr sz="24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5"/>
          <p:cNvSpPr txBox="1">
            <a:spLocks noGrp="1"/>
          </p:cNvSpPr>
          <p:nvPr>
            <p:ph type="title"/>
          </p:nvPr>
        </p:nvSpPr>
        <p:spPr>
          <a:xfrm>
            <a:off x="457200" y="209550"/>
            <a:ext cx="8229600" cy="609600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IN" sz="4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ABSRACT</a:t>
            </a:r>
            <a:endParaRPr sz="4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7" name="Google Shape;127;p15"/>
          <p:cNvSpPr txBox="1">
            <a:spLocks noGrp="1"/>
          </p:cNvSpPr>
          <p:nvPr>
            <p:ph type="ftr" idx="11"/>
          </p:nvPr>
        </p:nvSpPr>
        <p:spPr>
          <a:xfrm>
            <a:off x="2514600" y="4767263"/>
            <a:ext cx="4191000" cy="3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CGB1201 – JAVA PROGRAMMING –PROJECT REVIEW 2 </a:t>
            </a:r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sldNum" idx="12"/>
          </p:nvPr>
        </p:nvSpPr>
        <p:spPr>
          <a:xfrm>
            <a:off x="612648" y="4767263"/>
            <a:ext cx="19812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29" name="Google Shape;129;p15"/>
          <p:cNvSpPr txBox="1"/>
          <p:nvPr/>
        </p:nvSpPr>
        <p:spPr>
          <a:xfrm>
            <a:off x="623393" y="1119597"/>
            <a:ext cx="8229600" cy="2446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This project demonstrates the development of a console-based digital clock using Java, which dynamically displays the current time in real-time. The clock allows users to select between a 12-hour format with AM/PM indicators or a 24-hour format for time representation. </a:t>
            </a: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Utilizing the `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LocalTime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` class for fetching the system's current time and `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DateTimeFormatter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` for formatting, the program ensures precise and user-friendly time display.</a:t>
            </a: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A continuous update mechanism is implemented using a `while` loop with a one-second delay, achieved through the `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Thread.sleep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()` method. 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7"/>
          <p:cNvSpPr txBox="1">
            <a:spLocks noGrp="1"/>
          </p:cNvSpPr>
          <p:nvPr>
            <p:ph type="title"/>
          </p:nvPr>
        </p:nvSpPr>
        <p:spPr>
          <a:xfrm>
            <a:off x="457200" y="285750"/>
            <a:ext cx="8229600" cy="457200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40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4" name="Google Shape;144;p17"/>
          <p:cNvSpPr txBox="1">
            <a:spLocks noGrp="1"/>
          </p:cNvSpPr>
          <p:nvPr>
            <p:ph type="ftr" idx="11"/>
          </p:nvPr>
        </p:nvSpPr>
        <p:spPr>
          <a:xfrm>
            <a:off x="2743200" y="4767263"/>
            <a:ext cx="4114800" cy="3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CGB1201 – JAVA PROGRAMMING –PROJECT REVIEW 2 </a:t>
            </a:r>
            <a:endParaRPr/>
          </a:p>
        </p:txBody>
      </p:sp>
      <p:sp>
        <p:nvSpPr>
          <p:cNvPr id="145" name="Google Shape;145;p17"/>
          <p:cNvSpPr txBox="1">
            <a:spLocks noGrp="1"/>
          </p:cNvSpPr>
          <p:nvPr>
            <p:ph type="sldNum" idx="12"/>
          </p:nvPr>
        </p:nvSpPr>
        <p:spPr>
          <a:xfrm>
            <a:off x="612648" y="4767263"/>
            <a:ext cx="19812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46" name="Google Shape;146;p17"/>
          <p:cNvSpPr txBox="1"/>
          <p:nvPr/>
        </p:nvSpPr>
        <p:spPr>
          <a:xfrm>
            <a:off x="457200" y="1368158"/>
            <a:ext cx="7491600" cy="2123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This project focuses on developing a console-based digital clock in Java that dynamically displays the current time in real-time. Users can choose between a 12-hour format with AM/PM or a 24-hour format. It leverages the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LocalTime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DateTimeFormatter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classes for accurate time retrieval and formatting. The clock updates every second using a while loop and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Thread.sleep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() method. This project highlights essential Java concepts, offering a simple yet practical application for learning real-time programming and user interaction.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8"/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8229600" cy="743100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 Programming  - Concepts Used</a:t>
            </a:r>
            <a:endParaRPr sz="40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2" name="Google Shape;152;p18"/>
          <p:cNvSpPr txBox="1">
            <a:spLocks noGrp="1"/>
          </p:cNvSpPr>
          <p:nvPr>
            <p:ph type="ftr" idx="11"/>
          </p:nvPr>
        </p:nvSpPr>
        <p:spPr>
          <a:xfrm>
            <a:off x="2514600" y="4767263"/>
            <a:ext cx="4035600" cy="3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CGB1201 – JAVA PROGRAMMING –PROJECT REVIEW 2 </a:t>
            </a:r>
            <a:endParaRPr/>
          </a:p>
        </p:txBody>
      </p:sp>
      <p:sp>
        <p:nvSpPr>
          <p:cNvPr id="153" name="Google Shape;153;p18"/>
          <p:cNvSpPr txBox="1">
            <a:spLocks noGrp="1"/>
          </p:cNvSpPr>
          <p:nvPr>
            <p:ph type="sldNum" idx="12"/>
          </p:nvPr>
        </p:nvSpPr>
        <p:spPr>
          <a:xfrm>
            <a:off x="612648" y="4767263"/>
            <a:ext cx="19812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54" name="Google Shape;154;p18"/>
          <p:cNvSpPr txBox="1"/>
          <p:nvPr/>
        </p:nvSpPr>
        <p:spPr>
          <a:xfrm>
            <a:off x="2593850" y="1557195"/>
            <a:ext cx="50301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-US" b="1"/>
              <a:t>Date and Time API</a:t>
            </a:r>
            <a:endParaRPr b="1"/>
          </a:p>
        </p:txBody>
      </p:sp>
      <p:sp>
        <p:nvSpPr>
          <p:cNvPr id="155" name="Google Shape;155;p18"/>
          <p:cNvSpPr txBox="1"/>
          <p:nvPr/>
        </p:nvSpPr>
        <p:spPr>
          <a:xfrm flipH="1">
            <a:off x="2593844" y="1953491"/>
            <a:ext cx="5878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❖"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Control Structures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6" name="Google Shape;156;p18"/>
          <p:cNvSpPr txBox="1"/>
          <p:nvPr/>
        </p:nvSpPr>
        <p:spPr>
          <a:xfrm>
            <a:off x="2593839" y="2373600"/>
            <a:ext cx="43161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❖"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Threading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7" name="Google Shape;157;p18"/>
          <p:cNvSpPr txBox="1"/>
          <p:nvPr/>
        </p:nvSpPr>
        <p:spPr>
          <a:xfrm>
            <a:off x="2593840" y="2793698"/>
            <a:ext cx="45720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❖"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User Input Handling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8" name="Google Shape;158;p18"/>
          <p:cNvSpPr txBox="1"/>
          <p:nvPr/>
        </p:nvSpPr>
        <p:spPr>
          <a:xfrm>
            <a:off x="2554211" y="3213800"/>
            <a:ext cx="40356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❖"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String Formatting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9" name="Google Shape;159;p18"/>
          <p:cNvSpPr txBox="1"/>
          <p:nvPr/>
        </p:nvSpPr>
        <p:spPr>
          <a:xfrm>
            <a:off x="2536400" y="3780488"/>
            <a:ext cx="44310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❖"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Dynamic Console Output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>
            <a:spLocks noGrp="1"/>
          </p:cNvSpPr>
          <p:nvPr>
            <p:ph type="title"/>
          </p:nvPr>
        </p:nvSpPr>
        <p:spPr>
          <a:xfrm>
            <a:off x="381000" y="0"/>
            <a:ext cx="8229600" cy="743100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Architecture</a:t>
            </a:r>
            <a:endParaRPr sz="40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5" name="Google Shape;165;p19"/>
          <p:cNvSpPr txBox="1">
            <a:spLocks noGrp="1"/>
          </p:cNvSpPr>
          <p:nvPr>
            <p:ph type="ftr" idx="11"/>
          </p:nvPr>
        </p:nvSpPr>
        <p:spPr>
          <a:xfrm>
            <a:off x="2667000" y="4781550"/>
            <a:ext cx="4035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CGB1201 – JAVA PROGRAMMING –PROJECT REVIEW 2 </a:t>
            </a:r>
            <a:endParaRPr/>
          </a:p>
        </p:txBody>
      </p:sp>
      <p:sp>
        <p:nvSpPr>
          <p:cNvPr id="166" name="Google Shape;166;p19"/>
          <p:cNvSpPr txBox="1">
            <a:spLocks noGrp="1"/>
          </p:cNvSpPr>
          <p:nvPr>
            <p:ph type="sldNum" idx="12"/>
          </p:nvPr>
        </p:nvSpPr>
        <p:spPr>
          <a:xfrm>
            <a:off x="612648" y="4767263"/>
            <a:ext cx="19812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FB8479-A82A-7995-BDBA-4E62BC70A9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3248" y="834967"/>
            <a:ext cx="5025063" cy="385471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2"/>
          <p:cNvSpPr txBox="1">
            <a:spLocks noGrp="1"/>
          </p:cNvSpPr>
          <p:nvPr>
            <p:ph type="title"/>
          </p:nvPr>
        </p:nvSpPr>
        <p:spPr>
          <a:xfrm>
            <a:off x="457200" y="133350"/>
            <a:ext cx="8229600" cy="743100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b="1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MODULES DISCRIPTION</a:t>
            </a:r>
            <a:endParaRPr dirty="0"/>
          </a:p>
        </p:txBody>
      </p:sp>
      <p:sp>
        <p:nvSpPr>
          <p:cNvPr id="186" name="Google Shape;186;p2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4038600" cy="3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CGB1201 – JAVA PROGRAMMING –PROJECT REVIEW 2 </a:t>
            </a:r>
            <a:endParaRPr/>
          </a:p>
        </p:txBody>
      </p:sp>
      <p:sp>
        <p:nvSpPr>
          <p:cNvPr id="187" name="Google Shape;187;p22"/>
          <p:cNvSpPr txBox="1">
            <a:spLocks noGrp="1"/>
          </p:cNvSpPr>
          <p:nvPr>
            <p:ph type="sldNum" idx="12"/>
          </p:nvPr>
        </p:nvSpPr>
        <p:spPr>
          <a:xfrm>
            <a:off x="612648" y="4767263"/>
            <a:ext cx="19812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88" name="Google Shape;188;p22"/>
          <p:cNvSpPr txBox="1"/>
          <p:nvPr/>
        </p:nvSpPr>
        <p:spPr>
          <a:xfrm>
            <a:off x="2593850" y="1451826"/>
            <a:ext cx="5721900" cy="4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java.time Module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9" name="Google Shape;189;p22"/>
          <p:cNvSpPr txBox="1"/>
          <p:nvPr/>
        </p:nvSpPr>
        <p:spPr>
          <a:xfrm>
            <a:off x="2593850" y="2175450"/>
            <a:ext cx="7353900" cy="4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java.util Module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0" name="Google Shape;190;p22"/>
          <p:cNvSpPr txBox="1"/>
          <p:nvPr/>
        </p:nvSpPr>
        <p:spPr>
          <a:xfrm>
            <a:off x="2593850" y="2899075"/>
            <a:ext cx="6921900" cy="4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java.lang Module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>
            <a:spLocks noGrp="1"/>
          </p:cNvSpPr>
          <p:nvPr>
            <p:ph type="title"/>
          </p:nvPr>
        </p:nvSpPr>
        <p:spPr>
          <a:xfrm>
            <a:off x="457200" y="228402"/>
            <a:ext cx="8229600" cy="743100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Module Description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6" name="Google Shape;196;p23"/>
          <p:cNvSpPr txBox="1">
            <a:spLocks noGrp="1"/>
          </p:cNvSpPr>
          <p:nvPr>
            <p:ph type="sldNum" idx="12"/>
          </p:nvPr>
        </p:nvSpPr>
        <p:spPr>
          <a:xfrm>
            <a:off x="612648" y="4767263"/>
            <a:ext cx="19812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197" name="Google Shape;197;p2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4038600" cy="3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CGB1201 – JAVA PROGRAMMING –PROJECT REVIEW 2 </a:t>
            </a:r>
            <a:endParaRPr/>
          </a:p>
        </p:txBody>
      </p:sp>
      <p:sp>
        <p:nvSpPr>
          <p:cNvPr id="198" name="Google Shape;198;p23"/>
          <p:cNvSpPr txBox="1"/>
          <p:nvPr/>
        </p:nvSpPr>
        <p:spPr>
          <a:xfrm>
            <a:off x="457200" y="1458577"/>
            <a:ext cx="48738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❖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java.time Module: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9" name="Google Shape;199;p23"/>
          <p:cNvSpPr txBox="1"/>
          <p:nvPr/>
        </p:nvSpPr>
        <p:spPr>
          <a:xfrm>
            <a:off x="1963898" y="1854875"/>
            <a:ext cx="4038600" cy="1251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❖"/>
            </a:pP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LocalTime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: Retrieves the current system time.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❖"/>
            </a:pP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DateTimeFormatter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: Formats the time in either 12-hour or 24-hour format for display.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0" name="Google Shape;200;p23"/>
          <p:cNvSpPr txBox="1"/>
          <p:nvPr/>
        </p:nvSpPr>
        <p:spPr>
          <a:xfrm>
            <a:off x="881175" y="3617375"/>
            <a:ext cx="7179900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❖"/>
            </a:pP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java.util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Module: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Scanner: Handles user input for selecting the preferred time format.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4"/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8229600" cy="743100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Module Description (Cont..)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6" name="Google Shape;206;p24"/>
          <p:cNvSpPr txBox="1">
            <a:spLocks noGrp="1"/>
          </p:cNvSpPr>
          <p:nvPr>
            <p:ph type="sldNum" idx="12"/>
          </p:nvPr>
        </p:nvSpPr>
        <p:spPr>
          <a:xfrm>
            <a:off x="612648" y="4767263"/>
            <a:ext cx="19812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207" name="Google Shape;207;p2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4038600" cy="3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CGB1201 – JAVA PROGRAMMING –PROJECT REVIEW 2 </a:t>
            </a:r>
            <a:endParaRPr/>
          </a:p>
        </p:txBody>
      </p:sp>
      <p:sp>
        <p:nvSpPr>
          <p:cNvPr id="208" name="Google Shape;208;p24"/>
          <p:cNvSpPr txBox="1"/>
          <p:nvPr/>
        </p:nvSpPr>
        <p:spPr>
          <a:xfrm>
            <a:off x="457200" y="1617755"/>
            <a:ext cx="66693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❖"/>
            </a:pP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java.lang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Module: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9" name="Google Shape;209;p24"/>
          <p:cNvSpPr txBox="1"/>
          <p:nvPr/>
        </p:nvSpPr>
        <p:spPr>
          <a:xfrm>
            <a:off x="2358293" y="1963650"/>
            <a:ext cx="48708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Thread: Provides the sleep() method to introduce a one-second delay between updates.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0" name="Google Shape;210;p24"/>
          <p:cNvSpPr txBox="1"/>
          <p:nvPr/>
        </p:nvSpPr>
        <p:spPr>
          <a:xfrm>
            <a:off x="1775036" y="2774400"/>
            <a:ext cx="52560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  System: Used for dynamic console output (System.       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out.print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("\r")) and printing text.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rigin">
  <a:themeElements>
    <a:clrScheme name="Origin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