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Lexend Medium"/>
      <p:regular r:id="rId12"/>
      <p:bold r:id="rId13"/>
    </p:embeddedFont>
    <p:embeddedFont>
      <p:font typeface="Lexen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Medium-bold.fntdata"/><Relationship Id="rId12" Type="http://schemas.openxmlformats.org/officeDocument/2006/relationships/font" Target="fonts/Lexen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xend-bold.fntdata"/><Relationship Id="rId14" Type="http://schemas.openxmlformats.org/officeDocument/2006/relationships/font" Target="fonts/Lexe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d7b8bb213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ed7b8bb213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ed7b8bb213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3">
            <a:alpha val="20000"/>
          </a:schemeClr>
        </a:solidFill>
      </p:bgPr>
    </p:bg>
    <p:spTree>
      <p:nvGrpSpPr>
        <p:cNvPr id="14" name="Shape 14"/>
        <p:cNvGrpSpPr/>
        <p:nvPr/>
      </p:nvGrpSpPr>
      <p:grpSpPr>
        <a:xfrm>
          <a:off x="0" y="0"/>
          <a:ext cx="0" cy="0"/>
          <a:chOff x="0" y="0"/>
          <a:chExt cx="0" cy="0"/>
        </a:xfrm>
      </p:grpSpPr>
      <p:sp>
        <p:nvSpPr>
          <p:cNvPr id="15" name="Google Shape;15;p2"/>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2"/>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2"/>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p:nvPr>
            <p:ph idx="2" type="pic"/>
          </p:nvPr>
        </p:nvSpPr>
        <p:spPr>
          <a:xfrm>
            <a:off x="6742557" y="821836"/>
            <a:ext cx="4405503" cy="5066346"/>
          </a:xfrm>
          <a:prstGeom prst="rect">
            <a:avLst/>
          </a:prstGeom>
          <a:noFill/>
          <a:ln>
            <a:noFill/>
          </a:ln>
        </p:spPr>
      </p:sp>
      <p:sp>
        <p:nvSpPr>
          <p:cNvPr id="19" name="Google Shape;19;p2"/>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35" name="Shape 135"/>
        <p:cNvGrpSpPr/>
        <p:nvPr/>
      </p:nvGrpSpPr>
      <p:grpSpPr>
        <a:xfrm>
          <a:off x="0" y="0"/>
          <a:ext cx="0" cy="0"/>
          <a:chOff x="0" y="0"/>
          <a:chExt cx="0" cy="0"/>
        </a:xfrm>
      </p:grpSpPr>
      <p:sp>
        <p:nvSpPr>
          <p:cNvPr id="136" name="Google Shape;136;p11"/>
          <p:cNvSpPr txBox="1"/>
          <p:nvPr>
            <p:ph idx="1" type="body"/>
          </p:nvPr>
        </p:nvSpPr>
        <p:spPr>
          <a:xfrm>
            <a:off x="838200"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1"/>
          <p:cNvSpPr txBox="1"/>
          <p:nvPr>
            <p:ph idx="2" type="body"/>
          </p:nvPr>
        </p:nvSpPr>
        <p:spPr>
          <a:xfrm>
            <a:off x="3000303" y="2929823"/>
            <a:ext cx="1867186" cy="2471878"/>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1"/>
          <p:cNvSpPr txBox="1"/>
          <p:nvPr>
            <p:ph idx="3" type="body"/>
          </p:nvPr>
        </p:nvSpPr>
        <p:spPr>
          <a:xfrm>
            <a:off x="5164216"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1"/>
          <p:cNvSpPr txBox="1"/>
          <p:nvPr>
            <p:ph idx="4" type="body"/>
          </p:nvPr>
        </p:nvSpPr>
        <p:spPr>
          <a:xfrm>
            <a:off x="7326319"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1"/>
          <p:cNvSpPr txBox="1"/>
          <p:nvPr>
            <p:ph idx="5" type="body"/>
          </p:nvPr>
        </p:nvSpPr>
        <p:spPr>
          <a:xfrm>
            <a:off x="9488424"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11"/>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1"/>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1"/>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1"/>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1"/>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1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49" name="Shape 149"/>
        <p:cNvGrpSpPr/>
        <p:nvPr/>
      </p:nvGrpSpPr>
      <p:grpSpPr>
        <a:xfrm>
          <a:off x="0" y="0"/>
          <a:ext cx="0" cy="0"/>
          <a:chOff x="0" y="0"/>
          <a:chExt cx="0" cy="0"/>
        </a:xfrm>
      </p:grpSpPr>
      <p:sp>
        <p:nvSpPr>
          <p:cNvPr id="150" name="Google Shape;150;p12"/>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1" name="Google Shape;151;p12"/>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2" name="Google Shape;152;p12"/>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3" name="Google Shape;153;p12"/>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4" name="Google Shape;154;p12"/>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5" name="Google Shape;155;p12"/>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6" name="Google Shape;156;p12"/>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7" name="Google Shape;157;p12"/>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8" name="Google Shape;158;p12"/>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9" name="Google Shape;159;p12"/>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0" name="Google Shape;160;p12"/>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1" name="Google Shape;161;p12"/>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2" name="Google Shape;162;p12"/>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3" name="Google Shape;163;p12"/>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4" name="Google Shape;164;p12"/>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5" name="Google Shape;165;p12"/>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6" name="Google Shape;166;p12"/>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7" name="Google Shape;167;p12"/>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8" name="Google Shape;168;p12"/>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descr="Click icon to add picture" id="169" name="Google Shape;169;p12"/>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12"/>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1" name="Google Shape;171;p12"/>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2"/>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3" name="Google Shape;173;p12"/>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12"/>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5" name="Google Shape;175;p12"/>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12"/>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7" name="Google Shape;177;p12"/>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12"/>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12"/>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2" name="Shape 182"/>
        <p:cNvGrpSpPr/>
        <p:nvPr/>
      </p:nvGrpSpPr>
      <p:grpSpPr>
        <a:xfrm>
          <a:off x="0" y="0"/>
          <a:ext cx="0" cy="0"/>
          <a:chOff x="0" y="0"/>
          <a:chExt cx="0" cy="0"/>
        </a:xfrm>
      </p:grpSpPr>
      <p:sp>
        <p:nvSpPr>
          <p:cNvPr id="183" name="Google Shape;183;p13"/>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84" name="Google Shape;184;p13"/>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85" name="Google Shape;185;p13"/>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186" name="Google Shape;186;p13"/>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13"/>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13"/>
          <p:cNvSpPr/>
          <p:nvPr>
            <p:ph idx="3" type="pic"/>
          </p:nvPr>
        </p:nvSpPr>
        <p:spPr>
          <a:xfrm>
            <a:off x="1788170" y="2296125"/>
            <a:ext cx="1886360" cy="2144668"/>
          </a:xfrm>
          <a:prstGeom prst="rect">
            <a:avLst/>
          </a:prstGeom>
          <a:solidFill>
            <a:srgbClr val="F2F2F2"/>
          </a:solidFill>
          <a:ln>
            <a:noFill/>
          </a:ln>
        </p:spPr>
      </p:sp>
      <p:sp>
        <p:nvSpPr>
          <p:cNvPr id="189" name="Google Shape;189;p13"/>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Click icon to add picture" id="190" name="Google Shape;190;p13"/>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13"/>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1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93" name="Shape 193"/>
        <p:cNvGrpSpPr/>
        <p:nvPr/>
      </p:nvGrpSpPr>
      <p:grpSpPr>
        <a:xfrm>
          <a:off x="0" y="0"/>
          <a:ext cx="0" cy="0"/>
          <a:chOff x="0" y="0"/>
          <a:chExt cx="0" cy="0"/>
        </a:xfrm>
      </p:grpSpPr>
      <p:sp>
        <p:nvSpPr>
          <p:cNvPr id="194" name="Google Shape;194;p14"/>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95" name="Google Shape;195;p14"/>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196" name="Google Shape;196;p14"/>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14"/>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8" name="Google Shape;198;p14"/>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99" name="Google Shape;199;p14"/>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14"/>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14"/>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14"/>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03" name="Google Shape;203;p14"/>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14"/>
          <p:cNvSpPr/>
          <p:nvPr>
            <p:ph idx="7" type="pic"/>
          </p:nvPr>
        </p:nvSpPr>
        <p:spPr>
          <a:xfrm>
            <a:off x="4734172" y="1141669"/>
            <a:ext cx="507778" cy="565882"/>
          </a:xfrm>
          <a:prstGeom prst="rect">
            <a:avLst/>
          </a:prstGeom>
          <a:noFill/>
          <a:ln>
            <a:noFill/>
          </a:ln>
        </p:spPr>
      </p:sp>
      <p:sp>
        <p:nvSpPr>
          <p:cNvPr id="205" name="Google Shape;205;p14"/>
          <p:cNvSpPr/>
          <p:nvPr>
            <p:ph idx="8" type="pic"/>
          </p:nvPr>
        </p:nvSpPr>
        <p:spPr>
          <a:xfrm>
            <a:off x="4724705" y="3105650"/>
            <a:ext cx="536270" cy="565882"/>
          </a:xfrm>
          <a:prstGeom prst="rect">
            <a:avLst/>
          </a:prstGeom>
          <a:noFill/>
          <a:ln>
            <a:noFill/>
          </a:ln>
        </p:spPr>
      </p:sp>
      <p:sp>
        <p:nvSpPr>
          <p:cNvPr id="206" name="Google Shape;206;p14"/>
          <p:cNvSpPr/>
          <p:nvPr>
            <p:ph idx="9" type="pic"/>
          </p:nvPr>
        </p:nvSpPr>
        <p:spPr>
          <a:xfrm>
            <a:off x="4714069" y="4716041"/>
            <a:ext cx="536270" cy="565882"/>
          </a:xfrm>
          <a:prstGeom prst="rect">
            <a:avLst/>
          </a:prstGeom>
          <a:noFill/>
          <a:ln>
            <a:noFill/>
          </a:ln>
        </p:spPr>
      </p:sp>
      <p:sp>
        <p:nvSpPr>
          <p:cNvPr id="207" name="Google Shape;207;p1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08" name="Shape 208"/>
        <p:cNvGrpSpPr/>
        <p:nvPr/>
      </p:nvGrpSpPr>
      <p:grpSpPr>
        <a:xfrm>
          <a:off x="0" y="0"/>
          <a:ext cx="0" cy="0"/>
          <a:chOff x="0" y="0"/>
          <a:chExt cx="0" cy="0"/>
        </a:xfrm>
      </p:grpSpPr>
      <p:sp>
        <p:nvSpPr>
          <p:cNvPr id="209" name="Google Shape;209;p15"/>
          <p:cNvSpPr/>
          <p:nvPr>
            <p:ph idx="2" type="pic"/>
          </p:nvPr>
        </p:nvSpPr>
        <p:spPr>
          <a:xfrm>
            <a:off x="7493157" y="529148"/>
            <a:ext cx="4248873" cy="4731130"/>
          </a:xfrm>
          <a:prstGeom prst="rect">
            <a:avLst/>
          </a:prstGeom>
          <a:noFill/>
          <a:ln>
            <a:noFill/>
          </a:ln>
        </p:spPr>
      </p:sp>
      <p:sp>
        <p:nvSpPr>
          <p:cNvPr id="210" name="Google Shape;210;p15"/>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15"/>
          <p:cNvSpPr/>
          <p:nvPr/>
        </p:nvSpPr>
        <p:spPr>
          <a:xfrm flipH="1">
            <a:off x="7400972" y="4508725"/>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12" name="Google Shape;212;p15"/>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13" name="Google Shape;213;p15"/>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1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1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216" name="Shape 216"/>
        <p:cNvGrpSpPr/>
        <p:nvPr/>
      </p:nvGrpSpPr>
      <p:grpSpPr>
        <a:xfrm>
          <a:off x="0" y="0"/>
          <a:ext cx="0" cy="0"/>
          <a:chOff x="0" y="0"/>
          <a:chExt cx="0" cy="0"/>
        </a:xfrm>
      </p:grpSpPr>
      <p:sp>
        <p:nvSpPr>
          <p:cNvPr id="217" name="Google Shape;217;p16"/>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18" name="Google Shape;218;p16"/>
          <p:cNvSpPr/>
          <p:nvPr/>
        </p:nvSpPr>
        <p:spPr>
          <a:xfrm>
            <a:off x="1579486" y="450004"/>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19" name="Google Shape;219;p16"/>
          <p:cNvSpPr/>
          <p:nvPr/>
        </p:nvSpPr>
        <p:spPr>
          <a:xfrm>
            <a:off x="412218" y="1136470"/>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0" name="Google Shape;220;p16"/>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1" name="Google Shape;221;p16"/>
          <p:cNvSpPr/>
          <p:nvPr/>
        </p:nvSpPr>
        <p:spPr>
          <a:xfrm>
            <a:off x="3953772" y="4582171"/>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2" name="Google Shape;222;p16"/>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3" name="Google Shape;223;p16"/>
          <p:cNvSpPr/>
          <p:nvPr/>
        </p:nvSpPr>
        <p:spPr>
          <a:xfrm>
            <a:off x="2783996" y="5245443"/>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4" name="Google Shape;224;p16"/>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5" name="Google Shape;225;p16"/>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6" name="Google Shape;226;p16"/>
          <p:cNvSpPr/>
          <p:nvPr/>
        </p:nvSpPr>
        <p:spPr>
          <a:xfrm>
            <a:off x="1580353" y="3182793"/>
            <a:ext cx="1455521" cy="1266696"/>
          </a:xfrm>
          <a:prstGeom prst="hexagon">
            <a:avLst>
              <a:gd fmla="val 28413" name="adj"/>
              <a:gd fmla="val 115470" name="vf"/>
            </a:avLst>
          </a:pr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7" name="Google Shape;227;p16"/>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8" name="Google Shape;228;p16"/>
          <p:cNvSpPr/>
          <p:nvPr>
            <p:ph idx="2" type="pic"/>
          </p:nvPr>
        </p:nvSpPr>
        <p:spPr>
          <a:xfrm>
            <a:off x="2754948" y="2502098"/>
            <a:ext cx="1465840" cy="1289394"/>
          </a:xfrm>
          <a:prstGeom prst="hexagon">
            <a:avLst>
              <a:gd fmla="val 28349" name="adj"/>
              <a:gd fmla="val 115470" name="vf"/>
            </a:avLst>
          </a:prstGeom>
          <a:noFill/>
          <a:ln>
            <a:noFill/>
          </a:ln>
        </p:spPr>
      </p:sp>
      <p:sp>
        <p:nvSpPr>
          <p:cNvPr id="229" name="Google Shape;229;p16"/>
          <p:cNvSpPr/>
          <p:nvPr>
            <p:ph idx="3" type="pic"/>
          </p:nvPr>
        </p:nvSpPr>
        <p:spPr>
          <a:xfrm>
            <a:off x="391110" y="2493385"/>
            <a:ext cx="1465840" cy="1289394"/>
          </a:xfrm>
          <a:prstGeom prst="hexagon">
            <a:avLst>
              <a:gd fmla="val 28349" name="adj"/>
              <a:gd fmla="val 115470" name="vf"/>
            </a:avLst>
          </a:prstGeom>
          <a:noFill/>
          <a:ln>
            <a:noFill/>
          </a:ln>
        </p:spPr>
      </p:sp>
      <p:sp>
        <p:nvSpPr>
          <p:cNvPr id="230" name="Google Shape;230;p16"/>
          <p:cNvSpPr/>
          <p:nvPr>
            <p:ph idx="4" type="pic"/>
          </p:nvPr>
        </p:nvSpPr>
        <p:spPr>
          <a:xfrm>
            <a:off x="5151412" y="5238680"/>
            <a:ext cx="1465840" cy="1289394"/>
          </a:xfrm>
          <a:prstGeom prst="hexagon">
            <a:avLst>
              <a:gd fmla="val 28349" name="adj"/>
              <a:gd fmla="val 115470" name="vf"/>
            </a:avLst>
          </a:prstGeom>
          <a:noFill/>
          <a:ln>
            <a:noFill/>
          </a:ln>
        </p:spPr>
      </p:sp>
      <p:sp>
        <p:nvSpPr>
          <p:cNvPr id="231" name="Google Shape;231;p16"/>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232" name="Google Shape;232;p16"/>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16"/>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16"/>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5" name="Shape 235"/>
        <p:cNvGrpSpPr/>
        <p:nvPr/>
      </p:nvGrpSpPr>
      <p:grpSpPr>
        <a:xfrm>
          <a:off x="0" y="0"/>
          <a:ext cx="0" cy="0"/>
          <a:chOff x="0" y="0"/>
          <a:chExt cx="0" cy="0"/>
        </a:xfrm>
      </p:grpSpPr>
      <p:sp>
        <p:nvSpPr>
          <p:cNvPr id="236" name="Google Shape;236;p17"/>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17"/>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lvl="1"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lvl="2"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lvl="3"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lvl="4"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8" name="Google Shape;238;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 name="Shape 20"/>
        <p:cNvGrpSpPr/>
        <p:nvPr/>
      </p:nvGrpSpPr>
      <p:grpSpPr>
        <a:xfrm>
          <a:off x="0" y="0"/>
          <a:ext cx="0" cy="0"/>
          <a:chOff x="0" y="0"/>
          <a:chExt cx="0" cy="0"/>
        </a:xfrm>
      </p:grpSpPr>
      <p:sp>
        <p:nvSpPr>
          <p:cNvPr id="21" name="Google Shape;21;p3"/>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3"/>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3"/>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3"/>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3"/>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27" name="Google Shape;27;p3"/>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8" name="Google Shape;28;p3"/>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9" name="Google Shape;29;p3"/>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0" name="Google Shape;30;p3"/>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1" name="Google Shape;31;p3"/>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3"/>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3"/>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3"/>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3"/>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3"/>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0" name="Shape 40"/>
        <p:cNvGrpSpPr/>
        <p:nvPr/>
      </p:nvGrpSpPr>
      <p:grpSpPr>
        <a:xfrm>
          <a:off x="0" y="0"/>
          <a:ext cx="0" cy="0"/>
          <a:chOff x="0" y="0"/>
          <a:chExt cx="0" cy="0"/>
        </a:xfrm>
      </p:grpSpPr>
      <p:sp>
        <p:nvSpPr>
          <p:cNvPr id="41" name="Google Shape;41;p4"/>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
          <p:cNvSpPr/>
          <p:nvPr>
            <p:ph idx="2" type="pic"/>
          </p:nvPr>
        </p:nvSpPr>
        <p:spPr>
          <a:xfrm>
            <a:off x="5745001" y="0"/>
            <a:ext cx="6446999" cy="6858000"/>
          </a:xfrm>
          <a:prstGeom prst="rect">
            <a:avLst/>
          </a:prstGeom>
          <a:noFill/>
          <a:ln>
            <a:noFill/>
          </a:ln>
        </p:spPr>
      </p:sp>
      <p:sp>
        <p:nvSpPr>
          <p:cNvPr id="44" name="Google Shape;44;p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6" name="Shape 46"/>
        <p:cNvGrpSpPr/>
        <p:nvPr/>
      </p:nvGrpSpPr>
      <p:grpSpPr>
        <a:xfrm>
          <a:off x="0" y="0"/>
          <a:ext cx="0" cy="0"/>
          <a:chOff x="0" y="0"/>
          <a:chExt cx="0" cy="0"/>
        </a:xfrm>
      </p:grpSpPr>
      <p:sp>
        <p:nvSpPr>
          <p:cNvPr id="47" name="Google Shape;47;p5"/>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49" name="Google Shape;49;p5"/>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1" sz="1800" cap="none">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
          <p:cNvSpPr/>
          <p:nvPr>
            <p:ph idx="2" type="pic"/>
          </p:nvPr>
        </p:nvSpPr>
        <p:spPr>
          <a:xfrm>
            <a:off x="581710" y="555648"/>
            <a:ext cx="5045662" cy="5783096"/>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51" name="Shape 51"/>
        <p:cNvGrpSpPr/>
        <p:nvPr/>
      </p:nvGrpSpPr>
      <p:grpSpPr>
        <a:xfrm>
          <a:off x="0" y="0"/>
          <a:ext cx="0" cy="0"/>
          <a:chOff x="0" y="0"/>
          <a:chExt cx="0" cy="0"/>
        </a:xfrm>
      </p:grpSpPr>
      <p:sp>
        <p:nvSpPr>
          <p:cNvPr id="52" name="Google Shape;52;p6"/>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6"/>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55" name="Google Shape;55;p6"/>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56" name="Google Shape;56;p6"/>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57" name="Google Shape;57;p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59" name="Shape 59"/>
        <p:cNvGrpSpPr/>
        <p:nvPr/>
      </p:nvGrpSpPr>
      <p:grpSpPr>
        <a:xfrm>
          <a:off x="0" y="0"/>
          <a:ext cx="0" cy="0"/>
          <a:chOff x="0" y="0"/>
          <a:chExt cx="0" cy="0"/>
        </a:xfrm>
      </p:grpSpPr>
      <p:sp>
        <p:nvSpPr>
          <p:cNvPr id="60" name="Google Shape;60;p7"/>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7"/>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4"/>
              </a:buClr>
              <a:buSzPts val="1500"/>
              <a:buNone/>
              <a:defRPr b="0" sz="1500">
                <a:solidFill>
                  <a:schemeClr val="accent4"/>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7"/>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3" name="Google Shape;63;p7"/>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64" name="Google Shape;64;p7"/>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 name="Google Shape;65;p7"/>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EE8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66" name="Google Shape;66;p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68" name="Shape 68"/>
        <p:cNvGrpSpPr/>
        <p:nvPr/>
      </p:nvGrpSpPr>
      <p:grpSpPr>
        <a:xfrm>
          <a:off x="0" y="0"/>
          <a:ext cx="0" cy="0"/>
          <a:chOff x="0" y="0"/>
          <a:chExt cx="0" cy="0"/>
        </a:xfrm>
      </p:grpSpPr>
      <p:sp>
        <p:nvSpPr>
          <p:cNvPr id="69" name="Google Shape;6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71" name="Google Shape;71;p8"/>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8"/>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8"/>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74" name="Google Shape;74;p8"/>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8"/>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77" name="Google Shape;77;p8"/>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8"/>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80" name="Google Shape;80;p8"/>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84" name="Shape 84"/>
        <p:cNvGrpSpPr/>
        <p:nvPr/>
      </p:nvGrpSpPr>
      <p:grpSpPr>
        <a:xfrm>
          <a:off x="0" y="0"/>
          <a:ext cx="0" cy="0"/>
          <a:chOff x="0" y="0"/>
          <a:chExt cx="0" cy="0"/>
        </a:xfrm>
      </p:grpSpPr>
      <p:sp>
        <p:nvSpPr>
          <p:cNvPr id="85" name="Google Shape;85;p9"/>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9"/>
          <p:cNvSpPr/>
          <p:nvPr>
            <p:ph idx="2" type="pic"/>
          </p:nvPr>
        </p:nvSpPr>
        <p:spPr>
          <a:xfrm>
            <a:off x="4269796" y="436455"/>
            <a:ext cx="1173264" cy="1357920"/>
          </a:xfrm>
          <a:prstGeom prst="rect">
            <a:avLst/>
          </a:prstGeom>
          <a:noFill/>
          <a:ln>
            <a:noFill/>
          </a:ln>
        </p:spPr>
      </p:sp>
      <p:sp>
        <p:nvSpPr>
          <p:cNvPr descr="Click icon to add picture" id="87" name="Google Shape;87;p9"/>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9"/>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9"/>
          <p:cNvSpPr/>
          <p:nvPr>
            <p:ph idx="4" type="pic"/>
          </p:nvPr>
        </p:nvSpPr>
        <p:spPr>
          <a:xfrm>
            <a:off x="8059916" y="436455"/>
            <a:ext cx="1173264" cy="1357920"/>
          </a:xfrm>
          <a:prstGeom prst="rect">
            <a:avLst/>
          </a:prstGeom>
          <a:noFill/>
          <a:ln>
            <a:noFill/>
          </a:ln>
        </p:spPr>
      </p:sp>
      <p:sp>
        <p:nvSpPr>
          <p:cNvPr descr="Click icon to add picture" id="90" name="Google Shape;90;p9"/>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9"/>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9"/>
          <p:cNvSpPr/>
          <p:nvPr>
            <p:ph idx="7" type="pic"/>
          </p:nvPr>
        </p:nvSpPr>
        <p:spPr>
          <a:xfrm>
            <a:off x="4269796" y="2004222"/>
            <a:ext cx="1173264" cy="1357920"/>
          </a:xfrm>
          <a:prstGeom prst="rect">
            <a:avLst/>
          </a:prstGeom>
          <a:noFill/>
          <a:ln>
            <a:noFill/>
          </a:ln>
        </p:spPr>
      </p:sp>
      <p:sp>
        <p:nvSpPr>
          <p:cNvPr descr="Click icon to add picture" id="93" name="Google Shape;93;p9"/>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9"/>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9"/>
          <p:cNvSpPr/>
          <p:nvPr>
            <p:ph idx="13" type="pic"/>
          </p:nvPr>
        </p:nvSpPr>
        <p:spPr>
          <a:xfrm>
            <a:off x="8059916" y="2004222"/>
            <a:ext cx="1173264" cy="1357920"/>
          </a:xfrm>
          <a:prstGeom prst="rect">
            <a:avLst/>
          </a:prstGeom>
          <a:noFill/>
          <a:ln>
            <a:noFill/>
          </a:ln>
        </p:spPr>
      </p:sp>
      <p:sp>
        <p:nvSpPr>
          <p:cNvPr descr="Click icon to add picture" id="96" name="Google Shape;96;p9"/>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9"/>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9"/>
          <p:cNvSpPr/>
          <p:nvPr>
            <p:ph idx="16" type="pic"/>
          </p:nvPr>
        </p:nvSpPr>
        <p:spPr>
          <a:xfrm>
            <a:off x="4269796" y="3571991"/>
            <a:ext cx="1173264" cy="1357920"/>
          </a:xfrm>
          <a:prstGeom prst="rect">
            <a:avLst/>
          </a:prstGeom>
          <a:noFill/>
          <a:ln>
            <a:noFill/>
          </a:ln>
        </p:spPr>
      </p:sp>
      <p:sp>
        <p:nvSpPr>
          <p:cNvPr descr="Click icon to add picture" id="99" name="Google Shape;99;p9"/>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9"/>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9"/>
          <p:cNvSpPr/>
          <p:nvPr>
            <p:ph idx="19" type="pic"/>
          </p:nvPr>
        </p:nvSpPr>
        <p:spPr>
          <a:xfrm>
            <a:off x="8059916" y="3571991"/>
            <a:ext cx="1173264" cy="1357920"/>
          </a:xfrm>
          <a:prstGeom prst="rect">
            <a:avLst/>
          </a:prstGeom>
          <a:noFill/>
          <a:ln>
            <a:noFill/>
          </a:ln>
        </p:spPr>
      </p:sp>
      <p:sp>
        <p:nvSpPr>
          <p:cNvPr descr="Click icon to add picture" id="102" name="Google Shape;102;p9"/>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9"/>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9"/>
          <p:cNvSpPr/>
          <p:nvPr>
            <p:ph idx="22" type="pic"/>
          </p:nvPr>
        </p:nvSpPr>
        <p:spPr>
          <a:xfrm>
            <a:off x="4269796" y="5153614"/>
            <a:ext cx="1173264" cy="1357920"/>
          </a:xfrm>
          <a:prstGeom prst="rect">
            <a:avLst/>
          </a:prstGeom>
          <a:noFill/>
          <a:ln>
            <a:noFill/>
          </a:ln>
        </p:spPr>
      </p:sp>
      <p:sp>
        <p:nvSpPr>
          <p:cNvPr descr="Click icon to add picture" id="105" name="Google Shape;105;p9"/>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9"/>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9"/>
          <p:cNvSpPr/>
          <p:nvPr>
            <p:ph idx="25" type="pic"/>
          </p:nvPr>
        </p:nvSpPr>
        <p:spPr>
          <a:xfrm>
            <a:off x="8059916" y="5153614"/>
            <a:ext cx="1173264" cy="1357920"/>
          </a:xfrm>
          <a:prstGeom prst="rect">
            <a:avLst/>
          </a:prstGeom>
          <a:noFill/>
          <a:ln>
            <a:noFill/>
          </a:ln>
        </p:spPr>
      </p:sp>
      <p:sp>
        <p:nvSpPr>
          <p:cNvPr descr="Click icon to add picture" id="108" name="Google Shape;108;p9"/>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9"/>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112" name="Shape 112"/>
        <p:cNvGrpSpPr/>
        <p:nvPr/>
      </p:nvGrpSpPr>
      <p:grpSpPr>
        <a:xfrm>
          <a:off x="0" y="0"/>
          <a:ext cx="0" cy="0"/>
          <a:chOff x="0" y="0"/>
          <a:chExt cx="0" cy="0"/>
        </a:xfrm>
      </p:grpSpPr>
      <p:sp>
        <p:nvSpPr>
          <p:cNvPr id="113" name="Google Shape;113;p10"/>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14" name="Google Shape;114;p10"/>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15" name="Google Shape;115;p10"/>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16" name="Google Shape;116;p10"/>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117" name="Google Shape;117;p10"/>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0"/>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19" name="Google Shape;119;p10"/>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0"/>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21" name="Google Shape;121;p10"/>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0"/>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23" name="Google Shape;123;p10"/>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0"/>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25" name="Google Shape;125;p10"/>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0"/>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0"/>
          <p:cNvSpPr/>
          <p:nvPr>
            <p:ph idx="14" type="pic"/>
          </p:nvPr>
        </p:nvSpPr>
        <p:spPr>
          <a:xfrm>
            <a:off x="983282" y="2073439"/>
            <a:ext cx="1621032" cy="1841551"/>
          </a:xfrm>
          <a:prstGeom prst="rect">
            <a:avLst/>
          </a:prstGeom>
          <a:solidFill>
            <a:srgbClr val="F2F2F2"/>
          </a:solidFill>
          <a:ln>
            <a:noFill/>
          </a:ln>
        </p:spPr>
      </p:sp>
      <p:sp>
        <p:nvSpPr>
          <p:cNvPr id="128" name="Google Shape;128;p10"/>
          <p:cNvSpPr/>
          <p:nvPr>
            <p:ph idx="15" type="pic"/>
          </p:nvPr>
        </p:nvSpPr>
        <p:spPr>
          <a:xfrm>
            <a:off x="3109346" y="2073439"/>
            <a:ext cx="1621032" cy="1841551"/>
          </a:xfrm>
          <a:prstGeom prst="rect">
            <a:avLst/>
          </a:prstGeom>
          <a:solidFill>
            <a:srgbClr val="F2F2F2"/>
          </a:solidFill>
          <a:ln>
            <a:noFill/>
          </a:ln>
        </p:spPr>
      </p:sp>
      <p:sp>
        <p:nvSpPr>
          <p:cNvPr id="129" name="Google Shape;129;p10"/>
          <p:cNvSpPr/>
          <p:nvPr>
            <p:ph idx="16" type="pic"/>
          </p:nvPr>
        </p:nvSpPr>
        <p:spPr>
          <a:xfrm>
            <a:off x="5235410" y="2073439"/>
            <a:ext cx="1621032" cy="1841551"/>
          </a:xfrm>
          <a:prstGeom prst="rect">
            <a:avLst/>
          </a:prstGeom>
          <a:solidFill>
            <a:srgbClr val="F2F2F2"/>
          </a:solidFill>
          <a:ln>
            <a:noFill/>
          </a:ln>
        </p:spPr>
      </p:sp>
      <p:sp>
        <p:nvSpPr>
          <p:cNvPr id="130" name="Google Shape;130;p10"/>
          <p:cNvSpPr/>
          <p:nvPr>
            <p:ph idx="17" type="pic"/>
          </p:nvPr>
        </p:nvSpPr>
        <p:spPr>
          <a:xfrm>
            <a:off x="7361474" y="2073439"/>
            <a:ext cx="1621032" cy="1841551"/>
          </a:xfrm>
          <a:prstGeom prst="rect">
            <a:avLst/>
          </a:prstGeom>
          <a:solidFill>
            <a:srgbClr val="F2F2F2"/>
          </a:solidFill>
          <a:ln>
            <a:noFill/>
          </a:ln>
        </p:spPr>
      </p:sp>
      <p:sp>
        <p:nvSpPr>
          <p:cNvPr id="131" name="Google Shape;131;p10"/>
          <p:cNvSpPr/>
          <p:nvPr>
            <p:ph idx="18" type="pic"/>
          </p:nvPr>
        </p:nvSpPr>
        <p:spPr>
          <a:xfrm>
            <a:off x="9487536" y="2073439"/>
            <a:ext cx="1621032" cy="1841551"/>
          </a:xfrm>
          <a:prstGeom prst="rect">
            <a:avLst/>
          </a:prstGeom>
          <a:solidFill>
            <a:srgbClr val="F2F2F2"/>
          </a:solidFill>
          <a:ln>
            <a:noFill/>
          </a:ln>
        </p:spPr>
      </p:sp>
      <p:sp>
        <p:nvSpPr>
          <p:cNvPr id="132" name="Google Shape;13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alpha val="20000"/>
          </a:schemeClr>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indent="-355600" lvl="1" marL="9144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55600" lvl="3" marL="18288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indent="-355600" lvl="4" marL="22860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6"/>
              </a:buClr>
              <a:buSzPts val="4400"/>
              <a:buFont typeface="Mate"/>
              <a:buNone/>
              <a:defRPr b="1" i="0" sz="4400" u="none" cap="none" strike="noStrike">
                <a:solidFill>
                  <a:schemeClr val="accent6"/>
                </a:solidFill>
                <a:latin typeface="Mate"/>
                <a:ea typeface="Mate"/>
                <a:cs typeface="Mate"/>
                <a:sym typeface="Mat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jpg"/><Relationship Id="rId5" Type="http://schemas.openxmlformats.org/officeDocument/2006/relationships/image" Target="../media/image11.jpg"/><Relationship Id="rId6" Type="http://schemas.openxmlformats.org/officeDocument/2006/relationships/image" Target="../media/image9.jpg"/><Relationship Id="rId7"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6.jpg"/><Relationship Id="rId6"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756049" y="1953630"/>
            <a:ext cx="5117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E-Learning Platform</a:t>
            </a:r>
            <a:endParaRPr/>
          </a:p>
        </p:txBody>
      </p:sp>
      <p:sp>
        <p:nvSpPr>
          <p:cNvPr id="246" name="Google Shape;246;p18"/>
          <p:cNvSpPr txBox="1"/>
          <p:nvPr>
            <p:ph idx="11" type="ftr"/>
          </p:nvPr>
        </p:nvSpPr>
        <p:spPr>
          <a:xfrm>
            <a:off x="484632" y="621792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E-Learning Platform</a:t>
            </a:r>
            <a:endParaRPr/>
          </a:p>
        </p:txBody>
      </p:sp>
      <p:sp>
        <p:nvSpPr>
          <p:cNvPr id="247" name="Google Shape;247;p18"/>
          <p:cNvSpPr/>
          <p:nvPr/>
        </p:nvSpPr>
        <p:spPr>
          <a:xfrm>
            <a:off x="6095996" y="398556"/>
            <a:ext cx="1902430" cy="217642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48" name="Google Shape;248;p18"/>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9" name="Google Shape;249;p18"/>
          <p:cNvSpPr/>
          <p:nvPr/>
        </p:nvSpPr>
        <p:spPr>
          <a:xfrm>
            <a:off x="7538796" y="4567181"/>
            <a:ext cx="1902430" cy="217642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pic>
        <p:nvPicPr>
          <p:cNvPr descr="People in an office discussing work over a laptop&#10;" id="250" name="Google Shape;250;p18"/>
          <p:cNvPicPr preferRelativeResize="0"/>
          <p:nvPr>
            <p:ph idx="2" type="pic"/>
          </p:nvPr>
        </p:nvPicPr>
        <p:blipFill rotWithShape="1">
          <a:blip r:embed="rId3">
            <a:alphaModFix/>
          </a:blip>
          <a:srcRect b="0" l="0" r="1874" t="1874"/>
          <a:stretch/>
        </p:blipFill>
        <p:spPr>
          <a:xfrm>
            <a:off x="6742557" y="821836"/>
            <a:ext cx="4405504" cy="5066347"/>
          </a:xfrm>
          <a:prstGeom prst="rect">
            <a:avLst/>
          </a:prstGeom>
          <a:noFill/>
          <a:ln>
            <a:noFill/>
          </a:ln>
        </p:spPr>
      </p:pic>
      <p:sp>
        <p:nvSpPr>
          <p:cNvPr id="251" name="Google Shape;251;p18"/>
          <p:cNvSpPr txBox="1"/>
          <p:nvPr>
            <p:ph idx="1" type="body"/>
          </p:nvPr>
        </p:nvSpPr>
        <p:spPr>
          <a:xfrm>
            <a:off x="1354875" y="3657975"/>
            <a:ext cx="2374200" cy="38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800"/>
              <a:buNone/>
            </a:pPr>
            <a:r>
              <a:rPr lang="en-US" sz="2000">
                <a:latin typeface="Lexend Medium"/>
                <a:ea typeface="Lexend Medium"/>
                <a:cs typeface="Lexend Medium"/>
                <a:sym typeface="Lexend Medium"/>
              </a:rPr>
              <a:t>Contributors:</a:t>
            </a:r>
            <a:endParaRPr sz="2000">
              <a:latin typeface="Lexend Medium"/>
              <a:ea typeface="Lexend Medium"/>
              <a:cs typeface="Lexend Medium"/>
              <a:sym typeface="Lexend Medium"/>
            </a:endParaRPr>
          </a:p>
          <a:p>
            <a:pPr indent="0" lvl="0" marL="0" rtl="0" algn="l">
              <a:lnSpc>
                <a:spcPct val="100000"/>
              </a:lnSpc>
              <a:spcBef>
                <a:spcPts val="0"/>
              </a:spcBef>
              <a:spcAft>
                <a:spcPts val="0"/>
              </a:spcAft>
              <a:buNone/>
            </a:pPr>
            <a:r>
              <a:t/>
            </a:r>
            <a:endParaRPr sz="2000">
              <a:latin typeface="Lexend Medium"/>
              <a:ea typeface="Lexend Medium"/>
              <a:cs typeface="Lexend Medium"/>
              <a:sym typeface="Lexend Medium"/>
            </a:endParaRPr>
          </a:p>
        </p:txBody>
      </p:sp>
      <p:sp>
        <p:nvSpPr>
          <p:cNvPr id="252" name="Google Shape;252;p18"/>
          <p:cNvSpPr txBox="1"/>
          <p:nvPr/>
        </p:nvSpPr>
        <p:spPr>
          <a:xfrm>
            <a:off x="1528850" y="4043025"/>
            <a:ext cx="3218700" cy="11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accent6"/>
                </a:solidFill>
                <a:latin typeface="Lexend"/>
                <a:ea typeface="Lexend"/>
                <a:cs typeface="Lexend"/>
                <a:sym typeface="Lexend"/>
              </a:rPr>
              <a:t>INDHU R</a:t>
            </a:r>
            <a:endParaRPr sz="1500">
              <a:solidFill>
                <a:schemeClr val="accent6"/>
              </a:solidFill>
              <a:latin typeface="Lexend"/>
              <a:ea typeface="Lexend"/>
              <a:cs typeface="Lexend"/>
              <a:sym typeface="Lexend"/>
            </a:endParaRPr>
          </a:p>
          <a:p>
            <a:pPr indent="0" lvl="0" marL="0" rtl="0" algn="l">
              <a:spcBef>
                <a:spcPts val="0"/>
              </a:spcBef>
              <a:spcAft>
                <a:spcPts val="0"/>
              </a:spcAft>
              <a:buNone/>
            </a:pPr>
            <a:r>
              <a:rPr lang="en-US" sz="1500">
                <a:solidFill>
                  <a:schemeClr val="accent6"/>
                </a:solidFill>
                <a:latin typeface="Lexend"/>
                <a:ea typeface="Lexend"/>
                <a:cs typeface="Lexend"/>
                <a:sym typeface="Lexend"/>
              </a:rPr>
              <a:t>JOTHSHANA S M</a:t>
            </a:r>
            <a:endParaRPr sz="1500">
              <a:solidFill>
                <a:schemeClr val="accent6"/>
              </a:solidFill>
              <a:latin typeface="Lexend"/>
              <a:ea typeface="Lexend"/>
              <a:cs typeface="Lexend"/>
              <a:sym typeface="Lexend"/>
            </a:endParaRPr>
          </a:p>
          <a:p>
            <a:pPr indent="0" lvl="0" marL="0" rtl="0" algn="l">
              <a:spcBef>
                <a:spcPts val="0"/>
              </a:spcBef>
              <a:spcAft>
                <a:spcPts val="0"/>
              </a:spcAft>
              <a:buNone/>
            </a:pPr>
            <a:r>
              <a:rPr lang="en-US" sz="1500">
                <a:solidFill>
                  <a:schemeClr val="accent6"/>
                </a:solidFill>
                <a:latin typeface="Lexend"/>
                <a:ea typeface="Lexend"/>
                <a:cs typeface="Lexend"/>
                <a:sym typeface="Lexend"/>
              </a:rPr>
              <a:t>PRIYADARSHAN B</a:t>
            </a:r>
            <a:endParaRPr sz="1500">
              <a:solidFill>
                <a:schemeClr val="accent6"/>
              </a:solidFill>
              <a:latin typeface="Lexend"/>
              <a:ea typeface="Lexend"/>
              <a:cs typeface="Lexend"/>
              <a:sym typeface="Lexend"/>
            </a:endParaRPr>
          </a:p>
          <a:p>
            <a:pPr indent="0" lvl="0" marL="0" rtl="0" algn="l">
              <a:spcBef>
                <a:spcPts val="0"/>
              </a:spcBef>
              <a:spcAft>
                <a:spcPts val="0"/>
              </a:spcAft>
              <a:buNone/>
            </a:pPr>
            <a:r>
              <a:rPr lang="en-US" sz="1500">
                <a:solidFill>
                  <a:schemeClr val="accent6"/>
                </a:solidFill>
                <a:latin typeface="Lexend"/>
                <a:ea typeface="Lexend"/>
                <a:cs typeface="Lexend"/>
                <a:sym typeface="Lexend"/>
              </a:rPr>
              <a:t>SOUNDHARYAA SHRI S</a:t>
            </a:r>
            <a:endParaRPr sz="1500">
              <a:solidFill>
                <a:schemeClr val="accent6"/>
              </a:solidFill>
              <a:latin typeface="Lexend"/>
              <a:ea typeface="Lexend"/>
              <a:cs typeface="Lexend"/>
              <a:sym typeface="Lexend"/>
            </a:endParaRPr>
          </a:p>
        </p:txBody>
      </p:sp>
      <p:sp>
        <p:nvSpPr>
          <p:cNvPr id="253" name="Google Shape;253;p18"/>
          <p:cNvSpPr/>
          <p:nvPr/>
        </p:nvSpPr>
        <p:spPr>
          <a:xfrm flipH="1">
            <a:off x="1354863" y="4151300"/>
            <a:ext cx="32990" cy="943535"/>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4D8C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683574" y="1112704"/>
            <a:ext cx="5117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Objectives </a:t>
            </a:r>
            <a:endParaRPr/>
          </a:p>
        </p:txBody>
      </p:sp>
      <p:sp>
        <p:nvSpPr>
          <p:cNvPr id="260" name="Google Shape;260;p19"/>
          <p:cNvSpPr txBox="1"/>
          <p:nvPr>
            <p:ph idx="1" type="body"/>
          </p:nvPr>
        </p:nvSpPr>
        <p:spPr>
          <a:xfrm>
            <a:off x="683575" y="2296625"/>
            <a:ext cx="5684400" cy="29289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1200"/>
              </a:spcBef>
              <a:spcAft>
                <a:spcPts val="0"/>
              </a:spcAft>
              <a:buClr>
                <a:schemeClr val="dk1"/>
              </a:buClr>
              <a:buSzPts val="1100"/>
              <a:buFont typeface="Arial"/>
              <a:buNone/>
            </a:pPr>
            <a:r>
              <a:rPr lang="en-US" sz="1800">
                <a:latin typeface="Lexend"/>
                <a:ea typeface="Lexend"/>
                <a:cs typeface="Lexend"/>
                <a:sym typeface="Lexend"/>
              </a:rPr>
              <a:t>Develop an E-learning platform using React and Node.js, featuring interactive courses, secure authentication, instructional videos, and an integrated code compiler. The platform aims to provide a comprehensive learning experience, enabling users to access educational resources, practice coding, and discussion forum.</a:t>
            </a:r>
            <a:endParaRPr sz="1800">
              <a:latin typeface="Lexend"/>
              <a:ea typeface="Lexend"/>
              <a:cs typeface="Lexend"/>
              <a:sym typeface="Lexend"/>
            </a:endParaRPr>
          </a:p>
          <a:p>
            <a:pPr indent="0" lvl="0" marL="0" rtl="0" algn="l">
              <a:lnSpc>
                <a:spcPct val="100000"/>
              </a:lnSpc>
              <a:spcBef>
                <a:spcPts val="1200"/>
              </a:spcBef>
              <a:spcAft>
                <a:spcPts val="0"/>
              </a:spcAft>
              <a:buClr>
                <a:schemeClr val="accent6"/>
              </a:buClr>
              <a:buSzPts val="1500"/>
              <a:buNone/>
            </a:pPr>
            <a:r>
              <a:t/>
            </a:r>
            <a:endParaRPr sz="1800">
              <a:latin typeface="Lexend"/>
              <a:ea typeface="Lexend"/>
              <a:cs typeface="Lexend"/>
              <a:sym typeface="Lexend"/>
            </a:endParaRPr>
          </a:p>
        </p:txBody>
      </p:sp>
      <p:sp>
        <p:nvSpPr>
          <p:cNvPr id="261" name="Google Shape;261;p1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E-Learning Platform</a:t>
            </a:r>
            <a:endParaRPr/>
          </a:p>
        </p:txBody>
      </p:sp>
      <p:pic>
        <p:nvPicPr>
          <p:cNvPr descr="People around a table on their laptops" id="262" name="Google Shape;262;p19"/>
          <p:cNvPicPr preferRelativeResize="0"/>
          <p:nvPr>
            <p:ph idx="2" type="pic"/>
          </p:nvPr>
        </p:nvPicPr>
        <p:blipFill rotWithShape="1">
          <a:blip r:embed="rId3">
            <a:alphaModFix/>
          </a:blip>
          <a:srcRect b="0" l="0" r="0" t="0"/>
          <a:stretch/>
        </p:blipFill>
        <p:spPr>
          <a:xfrm>
            <a:off x="7237875" y="0"/>
            <a:ext cx="4954126" cy="5616899"/>
          </a:xfrm>
          <a:prstGeom prst="rect">
            <a:avLst/>
          </a:prstGeom>
          <a:noFill/>
          <a:ln>
            <a:noFill/>
          </a:ln>
        </p:spPr>
      </p:pic>
      <p:sp>
        <p:nvSpPr>
          <p:cNvPr id="263" name="Google Shape;263;p19"/>
          <p:cNvSpPr/>
          <p:nvPr/>
        </p:nvSpPr>
        <p:spPr>
          <a:xfrm>
            <a:off x="6095996" y="398556"/>
            <a:ext cx="1902430" cy="217642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64" name="Google Shape;264;p1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5" name="Google Shape;265;p19"/>
          <p:cNvSpPr/>
          <p:nvPr/>
        </p:nvSpPr>
        <p:spPr>
          <a:xfrm>
            <a:off x="7538796" y="4567181"/>
            <a:ext cx="1902430" cy="217642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0"/>
          <p:cNvSpPr txBox="1"/>
          <p:nvPr>
            <p:ph type="title"/>
          </p:nvPr>
        </p:nvSpPr>
        <p:spPr>
          <a:xfrm>
            <a:off x="5918475" y="555650"/>
            <a:ext cx="5794200" cy="100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sz="4000"/>
              <a:t>Existing Methodology</a:t>
            </a:r>
            <a:endParaRPr sz="4000"/>
          </a:p>
        </p:txBody>
      </p:sp>
      <p:sp>
        <p:nvSpPr>
          <p:cNvPr id="272" name="Google Shape;272;p20"/>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ANNUAL REVENUE GROWTH</a:t>
            </a:r>
            <a:endParaRPr/>
          </a:p>
          <a:p>
            <a:pPr indent="0" lvl="0" marL="0" rtl="0" algn="ctr">
              <a:lnSpc>
                <a:spcPct val="113000"/>
              </a:lnSpc>
              <a:spcBef>
                <a:spcPts val="1000"/>
              </a:spcBef>
              <a:spcAft>
                <a:spcPts val="0"/>
              </a:spcAft>
              <a:buClr>
                <a:schemeClr val="accent6"/>
              </a:buClr>
              <a:buSzPts val="1800"/>
              <a:buNone/>
            </a:pPr>
            <a:r>
              <a:t/>
            </a:r>
            <a:endParaRPr/>
          </a:p>
        </p:txBody>
      </p:sp>
      <p:pic>
        <p:nvPicPr>
          <p:cNvPr descr="Layout of website design sketches on white paper" id="273" name="Google Shape;273;p20"/>
          <p:cNvPicPr preferRelativeResize="0"/>
          <p:nvPr>
            <p:ph idx="2" type="pic"/>
          </p:nvPr>
        </p:nvPicPr>
        <p:blipFill rotWithShape="1">
          <a:blip r:embed="rId3">
            <a:alphaModFix/>
          </a:blip>
          <a:srcRect b="0" l="0" r="0" t="0"/>
          <a:stretch/>
        </p:blipFill>
        <p:spPr>
          <a:xfrm>
            <a:off x="581710" y="555648"/>
            <a:ext cx="5045661" cy="5783096"/>
          </a:xfrm>
          <a:prstGeom prst="rect">
            <a:avLst/>
          </a:prstGeom>
          <a:blipFill rotWithShape="1">
            <a:blip r:embed="rId4">
              <a:alphaModFix/>
            </a:blip>
            <a:stretch>
              <a:fillRect b="0" l="0" r="0" t="0"/>
            </a:stretch>
          </a:blipFill>
          <a:ln>
            <a:noFill/>
          </a:ln>
        </p:spPr>
      </p:pic>
      <p:sp>
        <p:nvSpPr>
          <p:cNvPr id="274" name="Google Shape;274;p20"/>
          <p:cNvSpPr txBox="1"/>
          <p:nvPr/>
        </p:nvSpPr>
        <p:spPr>
          <a:xfrm>
            <a:off x="5918475" y="1557050"/>
            <a:ext cx="5794200" cy="46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600">
                <a:solidFill>
                  <a:schemeClr val="dk1"/>
                </a:solidFill>
                <a:latin typeface="Lexend"/>
                <a:ea typeface="Lexend"/>
                <a:cs typeface="Lexend"/>
                <a:sym typeface="Lexend"/>
              </a:rPr>
              <a:t>Limited Functionalities:</a:t>
            </a:r>
            <a:r>
              <a:rPr lang="en-US" sz="1600">
                <a:solidFill>
                  <a:schemeClr val="dk1"/>
                </a:solidFill>
                <a:latin typeface="Lexend"/>
                <a:ea typeface="Lexend"/>
                <a:cs typeface="Lexend"/>
                <a:sym typeface="Lexend"/>
              </a:rPr>
              <a:t> They offer courses, basic login, and videos but lack built-in coding tools, requiring users to use other software for practice.</a:t>
            </a:r>
            <a:endParaRPr sz="1600">
              <a:solidFill>
                <a:schemeClr val="dk1"/>
              </a:solidFill>
              <a:latin typeface="Lexend"/>
              <a:ea typeface="Lexend"/>
              <a:cs typeface="Lexend"/>
              <a:sym typeface="Lexend"/>
            </a:endParaRPr>
          </a:p>
          <a:p>
            <a:pPr indent="0" lvl="0" marL="0" rtl="0" algn="l">
              <a:spcBef>
                <a:spcPts val="0"/>
              </a:spcBef>
              <a:spcAft>
                <a:spcPts val="0"/>
              </a:spcAft>
              <a:buNone/>
            </a:pPr>
            <a:r>
              <a:rPr lang="en-US" sz="1600">
                <a:solidFill>
                  <a:schemeClr val="dk1"/>
                </a:solidFill>
                <a:latin typeface="Lexend"/>
                <a:ea typeface="Lexend"/>
                <a:cs typeface="Lexend"/>
                <a:sym typeface="Lexend"/>
              </a:rPr>
              <a:t>Basic Security: Security is often basic, relying only on usernames and passwords.</a:t>
            </a:r>
            <a:endParaRPr sz="16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600">
              <a:solidFill>
                <a:schemeClr val="dk1"/>
              </a:solidFill>
              <a:latin typeface="Lexend"/>
              <a:ea typeface="Lexend"/>
              <a:cs typeface="Lexend"/>
              <a:sym typeface="Lexend"/>
            </a:endParaRPr>
          </a:p>
          <a:p>
            <a:pPr indent="0" lvl="0" marL="0" rtl="0" algn="l">
              <a:spcBef>
                <a:spcPts val="0"/>
              </a:spcBef>
              <a:spcAft>
                <a:spcPts val="0"/>
              </a:spcAft>
              <a:buNone/>
            </a:pPr>
            <a:r>
              <a:rPr b="1" lang="en-US" sz="1600">
                <a:solidFill>
                  <a:schemeClr val="dk1"/>
                </a:solidFill>
                <a:latin typeface="Lexend"/>
                <a:ea typeface="Lexend"/>
                <a:cs typeface="Lexend"/>
                <a:sym typeface="Lexend"/>
              </a:rPr>
              <a:t>Poor User Interface: </a:t>
            </a:r>
            <a:r>
              <a:rPr lang="en-US" sz="1600">
                <a:solidFill>
                  <a:schemeClr val="dk1"/>
                </a:solidFill>
                <a:latin typeface="Lexend"/>
                <a:ea typeface="Lexend"/>
                <a:cs typeface="Lexend"/>
                <a:sym typeface="Lexend"/>
              </a:rPr>
              <a:t>Interfaces are often confusing and not mobile-friendly, making it hard to use on different devices.</a:t>
            </a:r>
            <a:endParaRPr sz="16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600">
              <a:solidFill>
                <a:schemeClr val="dk1"/>
              </a:solidFill>
              <a:latin typeface="Lexend"/>
              <a:ea typeface="Lexend"/>
              <a:cs typeface="Lexend"/>
              <a:sym typeface="Lexend"/>
            </a:endParaRPr>
          </a:p>
          <a:p>
            <a:pPr indent="0" lvl="0" marL="0" rtl="0" algn="l">
              <a:spcBef>
                <a:spcPts val="0"/>
              </a:spcBef>
              <a:spcAft>
                <a:spcPts val="0"/>
              </a:spcAft>
              <a:buNone/>
            </a:pPr>
            <a:r>
              <a:rPr b="1" lang="en-US" sz="1600">
                <a:solidFill>
                  <a:schemeClr val="dk1"/>
                </a:solidFill>
                <a:latin typeface="Lexend"/>
                <a:ea typeface="Lexend"/>
                <a:cs typeface="Lexend"/>
                <a:sym typeface="Lexend"/>
              </a:rPr>
              <a:t>Static Content:</a:t>
            </a:r>
            <a:r>
              <a:rPr lang="en-US" sz="1600">
                <a:solidFill>
                  <a:schemeClr val="dk1"/>
                </a:solidFill>
                <a:latin typeface="Lexend"/>
                <a:ea typeface="Lexend"/>
                <a:cs typeface="Lexend"/>
                <a:sym typeface="Lexend"/>
              </a:rPr>
              <a:t> Course content is static and not interactive, missing out on modern web technology benefits.</a:t>
            </a:r>
            <a:endParaRPr sz="16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6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US" sz="1600">
                <a:solidFill>
                  <a:schemeClr val="dk1"/>
                </a:solidFill>
                <a:latin typeface="Lexend"/>
                <a:ea typeface="Lexend"/>
                <a:cs typeface="Lexend"/>
                <a:sym typeface="Lexend"/>
              </a:rPr>
              <a:t>Need for Improvement:</a:t>
            </a:r>
            <a:r>
              <a:rPr lang="en-US" sz="1600">
                <a:solidFill>
                  <a:schemeClr val="dk1"/>
                </a:solidFill>
                <a:latin typeface="Lexend"/>
                <a:ea typeface="Lexend"/>
                <a:cs typeface="Lexend"/>
                <a:sym typeface="Lexend"/>
              </a:rPr>
              <a:t> These issues highlight the need for a more integrated, secure, and user-friendly e-learning platform for learners and educators.</a:t>
            </a:r>
            <a:endParaRPr sz="1600">
              <a:solidFill>
                <a:schemeClr val="dk1"/>
              </a:solidFill>
              <a:latin typeface="Lexend"/>
              <a:ea typeface="Lexend"/>
              <a:cs typeface="Lexend"/>
              <a:sym typeface="Lexend"/>
            </a:endParaRPr>
          </a:p>
          <a:p>
            <a:pPr indent="0" lvl="0" marL="0" rtl="0" algn="l">
              <a:spcBef>
                <a:spcPts val="0"/>
              </a:spcBef>
              <a:spcAft>
                <a:spcPts val="0"/>
              </a:spcAft>
              <a:buNone/>
            </a:pPr>
            <a:r>
              <a:t/>
            </a:r>
            <a:endParaRPr sz="2300">
              <a:solidFill>
                <a:schemeClr val="accent6"/>
              </a:solidFill>
              <a:latin typeface="Lexend"/>
              <a:ea typeface="Lexend"/>
              <a:cs typeface="Lexend"/>
              <a:sym typeface="Lexend"/>
            </a:endParaRPr>
          </a:p>
        </p:txBody>
      </p:sp>
      <p:sp>
        <p:nvSpPr>
          <p:cNvPr id="275" name="Google Shape;275;p20"/>
          <p:cNvSpPr txBox="1"/>
          <p:nvPr>
            <p:ph idx="4294967295"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idx="11" type="ftr"/>
          </p:nvPr>
        </p:nvSpPr>
        <p:spPr>
          <a:xfrm>
            <a:off x="484632" y="621792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E-Learning Platform</a:t>
            </a:r>
            <a:endParaRPr/>
          </a:p>
        </p:txBody>
      </p:sp>
      <p:sp>
        <p:nvSpPr>
          <p:cNvPr id="282" name="Google Shape;282;p2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3" name="Google Shape;283;p21"/>
          <p:cNvSpPr/>
          <p:nvPr/>
        </p:nvSpPr>
        <p:spPr>
          <a:xfrm>
            <a:off x="2295413" y="3603100"/>
            <a:ext cx="2584226" cy="2893508"/>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pic>
        <p:nvPicPr>
          <p:cNvPr descr="Businesswoman reviewing sticky notes on a wall" id="284" name="Google Shape;284;p21"/>
          <p:cNvPicPr preferRelativeResize="0"/>
          <p:nvPr>
            <p:ph idx="2" type="pic"/>
          </p:nvPr>
        </p:nvPicPr>
        <p:blipFill rotWithShape="1">
          <a:blip r:embed="rId3">
            <a:alphaModFix/>
          </a:blip>
          <a:srcRect b="0" l="0" r="0" t="0"/>
          <a:stretch/>
        </p:blipFill>
        <p:spPr>
          <a:xfrm>
            <a:off x="647013" y="1687675"/>
            <a:ext cx="3963775" cy="4530250"/>
          </a:xfrm>
          <a:prstGeom prst="rect">
            <a:avLst/>
          </a:prstGeom>
          <a:solidFill>
            <a:srgbClr val="F2F2F2"/>
          </a:solidFill>
          <a:ln>
            <a:noFill/>
          </a:ln>
        </p:spPr>
      </p:pic>
      <p:sp>
        <p:nvSpPr>
          <p:cNvPr id="285" name="Google Shape;285;p21"/>
          <p:cNvSpPr/>
          <p:nvPr/>
        </p:nvSpPr>
        <p:spPr>
          <a:xfrm>
            <a:off x="181675" y="78825"/>
            <a:ext cx="2584226" cy="2893508"/>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86" name="Google Shape;286;p21"/>
          <p:cNvSpPr txBox="1"/>
          <p:nvPr>
            <p:ph type="title"/>
          </p:nvPr>
        </p:nvSpPr>
        <p:spPr>
          <a:xfrm>
            <a:off x="5164500" y="555650"/>
            <a:ext cx="6330600" cy="100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sz="3500">
                <a:latin typeface="Mate"/>
                <a:ea typeface="Mate"/>
                <a:cs typeface="Mate"/>
                <a:sym typeface="Mate"/>
              </a:rPr>
              <a:t>Methodology of Proposed Work </a:t>
            </a:r>
            <a:endParaRPr sz="3500">
              <a:latin typeface="Mate"/>
              <a:ea typeface="Mate"/>
              <a:cs typeface="Mate"/>
              <a:sym typeface="Mate"/>
            </a:endParaRPr>
          </a:p>
        </p:txBody>
      </p:sp>
      <p:sp>
        <p:nvSpPr>
          <p:cNvPr id="287" name="Google Shape;287;p21"/>
          <p:cNvSpPr txBox="1"/>
          <p:nvPr>
            <p:ph idx="1" type="body"/>
          </p:nvPr>
        </p:nvSpPr>
        <p:spPr>
          <a:xfrm>
            <a:off x="5034025" y="1441200"/>
            <a:ext cx="6785400" cy="485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400">
                <a:solidFill>
                  <a:schemeClr val="dk2"/>
                </a:solidFill>
                <a:latin typeface="Lexend"/>
                <a:ea typeface="Lexend"/>
                <a:cs typeface="Lexend"/>
                <a:sym typeface="Lexend"/>
              </a:rPr>
              <a:t>Front-End Development: </a:t>
            </a:r>
            <a:r>
              <a:rPr lang="en-US" sz="1400">
                <a:solidFill>
                  <a:schemeClr val="dk2"/>
                </a:solidFill>
                <a:latin typeface="Lexend"/>
                <a:ea typeface="Lexend"/>
                <a:cs typeface="Lexend"/>
                <a:sym typeface="Lexend"/>
              </a:rPr>
              <a:t>React will be used to build a dynamic, responsive user interface, allowing for interactive and engaging course content with real-time updates and feedback. The platform will support seamless access across various devices, including desktops, tablets, and smartphones.</a:t>
            </a:r>
            <a:endParaRPr sz="1400">
              <a:solidFill>
                <a:schemeClr val="dk2"/>
              </a:solidFill>
              <a:latin typeface="Lexend"/>
              <a:ea typeface="Lexend"/>
              <a:cs typeface="Lexend"/>
              <a:sym typeface="Lexend"/>
            </a:endParaRPr>
          </a:p>
          <a:p>
            <a:pPr indent="0" lvl="0" marL="0" rtl="0" algn="l">
              <a:lnSpc>
                <a:spcPct val="115000"/>
              </a:lnSpc>
              <a:spcBef>
                <a:spcPts val="1200"/>
              </a:spcBef>
              <a:spcAft>
                <a:spcPts val="0"/>
              </a:spcAft>
              <a:buClr>
                <a:schemeClr val="dk1"/>
              </a:buClr>
              <a:buSzPts val="1100"/>
              <a:buFont typeface="Arial"/>
              <a:buNone/>
            </a:pPr>
            <a:r>
              <a:rPr b="1" lang="en-US" sz="1400">
                <a:solidFill>
                  <a:schemeClr val="dk2"/>
                </a:solidFill>
                <a:latin typeface="Lexend"/>
                <a:ea typeface="Lexend"/>
                <a:cs typeface="Lexend"/>
                <a:sym typeface="Lexend"/>
              </a:rPr>
              <a:t>Back-End Development:</a:t>
            </a:r>
            <a:r>
              <a:rPr lang="en-US" sz="1400">
                <a:solidFill>
                  <a:schemeClr val="dk2"/>
                </a:solidFill>
                <a:latin typeface="Lexend"/>
                <a:ea typeface="Lexend"/>
                <a:cs typeface="Lexend"/>
                <a:sym typeface="Lexend"/>
              </a:rPr>
              <a:t> Node.js will handle server-side operations, managing user data, authentication, and course content efficiently. RESTful APIs will facilitate smooth data transfer and real-time updates between the front-end and back-end.</a:t>
            </a:r>
            <a:endParaRPr sz="1400">
              <a:solidFill>
                <a:schemeClr val="dk2"/>
              </a:solidFill>
              <a:latin typeface="Lexend"/>
              <a:ea typeface="Lexend"/>
              <a:cs typeface="Lexend"/>
              <a:sym typeface="Lexend"/>
            </a:endParaRPr>
          </a:p>
          <a:p>
            <a:pPr indent="0" lvl="0" marL="0" rtl="0" algn="l">
              <a:lnSpc>
                <a:spcPct val="115000"/>
              </a:lnSpc>
              <a:spcBef>
                <a:spcPts val="1200"/>
              </a:spcBef>
              <a:spcAft>
                <a:spcPts val="0"/>
              </a:spcAft>
              <a:buClr>
                <a:schemeClr val="dk1"/>
              </a:buClr>
              <a:buSzPts val="1100"/>
              <a:buFont typeface="Arial"/>
              <a:buNone/>
            </a:pPr>
            <a:r>
              <a:rPr b="1" lang="en-US" sz="1400">
                <a:solidFill>
                  <a:schemeClr val="dk2"/>
                </a:solidFill>
                <a:latin typeface="Lexend"/>
                <a:ea typeface="Lexend"/>
                <a:cs typeface="Lexend"/>
                <a:sym typeface="Lexend"/>
              </a:rPr>
              <a:t>Integrated Compiler: </a:t>
            </a:r>
            <a:r>
              <a:rPr lang="en-US" sz="1400">
                <a:solidFill>
                  <a:schemeClr val="dk2"/>
                </a:solidFill>
                <a:latin typeface="Lexend"/>
                <a:ea typeface="Lexend"/>
                <a:cs typeface="Lexend"/>
                <a:sym typeface="Lexend"/>
              </a:rPr>
              <a:t>A key feature will be an integrated code compiler, enabling users to practice coding within the learning environment. It will support multiple programming languages and provide instant feedback on code submissions, promoting hands-on learning.</a:t>
            </a:r>
            <a:endParaRPr sz="1400">
              <a:solidFill>
                <a:schemeClr val="dk2"/>
              </a:solidFill>
              <a:latin typeface="Lexend"/>
              <a:ea typeface="Lexend"/>
              <a:cs typeface="Lexend"/>
              <a:sym typeface="Lexend"/>
            </a:endParaRPr>
          </a:p>
          <a:p>
            <a:pPr indent="0" lvl="0" marL="0" rtl="0" algn="l">
              <a:lnSpc>
                <a:spcPct val="115000"/>
              </a:lnSpc>
              <a:spcBef>
                <a:spcPts val="1200"/>
              </a:spcBef>
              <a:spcAft>
                <a:spcPts val="0"/>
              </a:spcAft>
              <a:buClr>
                <a:schemeClr val="dk1"/>
              </a:buClr>
              <a:buSzPts val="1100"/>
              <a:buFont typeface="Arial"/>
              <a:buNone/>
            </a:pPr>
            <a:r>
              <a:rPr b="1" lang="en-US" sz="1400">
                <a:solidFill>
                  <a:schemeClr val="dk2"/>
                </a:solidFill>
                <a:latin typeface="Lexend"/>
                <a:ea typeface="Lexend"/>
                <a:cs typeface="Lexend"/>
                <a:sym typeface="Lexend"/>
              </a:rPr>
              <a:t>Video Integration: </a:t>
            </a:r>
            <a:r>
              <a:rPr lang="en-US" sz="1400">
                <a:solidFill>
                  <a:schemeClr val="dk2"/>
                </a:solidFill>
                <a:latin typeface="Lexend"/>
                <a:ea typeface="Lexend"/>
                <a:cs typeface="Lexend"/>
                <a:sym typeface="Lexend"/>
              </a:rPr>
              <a:t>Instructional videos will be embedded within the course content, offering visual and auditory learning aids. These videos will be hosted on a scalable video hosting service to ensure smooth playback and minimal latency.</a:t>
            </a:r>
            <a:endParaRPr sz="1400">
              <a:solidFill>
                <a:schemeClr val="dk2"/>
              </a:solidFill>
              <a:latin typeface="Lexend"/>
              <a:ea typeface="Lexend"/>
              <a:cs typeface="Lexend"/>
              <a:sym typeface="Lexend"/>
            </a:endParaRPr>
          </a:p>
          <a:p>
            <a:pPr indent="0" lvl="0" marL="0" rtl="0" algn="l">
              <a:lnSpc>
                <a:spcPct val="100000"/>
              </a:lnSpc>
              <a:spcBef>
                <a:spcPts val="1200"/>
              </a:spcBef>
              <a:spcAft>
                <a:spcPts val="0"/>
              </a:spcAft>
              <a:buClr>
                <a:schemeClr val="accent6"/>
              </a:buClr>
              <a:buSzPts val="1500"/>
              <a:buNone/>
            </a:pPr>
            <a:r>
              <a:t/>
            </a:r>
            <a:endParaRPr sz="1400">
              <a:solidFill>
                <a:schemeClr val="dk2"/>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6"/>
              </a:buClr>
              <a:buSzPts val="4400"/>
              <a:buFont typeface="Mate"/>
              <a:buNone/>
            </a:pPr>
            <a:r>
              <a:rPr lang="en-US"/>
              <a:t>Plan for product launch</a:t>
            </a:r>
            <a:endParaRPr/>
          </a:p>
        </p:txBody>
      </p:sp>
      <p:pic>
        <p:nvPicPr>
          <p:cNvPr descr="Businesswoman reviewing sticky notes on a wall" id="294" name="Google Shape;294;p22"/>
          <p:cNvPicPr preferRelativeResize="0"/>
          <p:nvPr>
            <p:ph idx="14" type="pic"/>
          </p:nvPr>
        </p:nvPicPr>
        <p:blipFill rotWithShape="1">
          <a:blip r:embed="rId3">
            <a:alphaModFix/>
          </a:blip>
          <a:srcRect b="0" l="0" r="0" t="0"/>
          <a:stretch/>
        </p:blipFill>
        <p:spPr>
          <a:xfrm>
            <a:off x="983282" y="2073439"/>
            <a:ext cx="1621032" cy="1841551"/>
          </a:xfrm>
          <a:prstGeom prst="rect">
            <a:avLst/>
          </a:prstGeom>
          <a:solidFill>
            <a:srgbClr val="F2F2F2"/>
          </a:solidFill>
          <a:ln>
            <a:noFill/>
          </a:ln>
        </p:spPr>
      </p:pic>
      <p:sp>
        <p:nvSpPr>
          <p:cNvPr id="295" name="Google Shape;295;p22"/>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800"/>
              <a:buNone/>
            </a:pPr>
            <a:r>
              <a:rPr lang="en-US"/>
              <a:t>Planning</a:t>
            </a:r>
            <a:endParaRPr/>
          </a:p>
          <a:p>
            <a:pPr indent="0" lvl="0" marL="0" rtl="0" algn="ctr">
              <a:lnSpc>
                <a:spcPct val="100000"/>
              </a:lnSpc>
              <a:spcBef>
                <a:spcPts val="1000"/>
              </a:spcBef>
              <a:spcAft>
                <a:spcPts val="0"/>
              </a:spcAft>
              <a:buClr>
                <a:schemeClr val="accent6"/>
              </a:buClr>
              <a:buSzPts val="1800"/>
              <a:buNone/>
            </a:pPr>
            <a:r>
              <a:t/>
            </a:r>
            <a:endParaRPr/>
          </a:p>
        </p:txBody>
      </p:sp>
      <p:sp>
        <p:nvSpPr>
          <p:cNvPr id="296" name="Google Shape;296;p22"/>
          <p:cNvSpPr txBox="1"/>
          <p:nvPr>
            <p:ph idx="2" type="body"/>
          </p:nvPr>
        </p:nvSpPr>
        <p:spPr>
          <a:xfrm>
            <a:off x="648763" y="4866225"/>
            <a:ext cx="2223600" cy="121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400"/>
              <a:buNone/>
            </a:pPr>
            <a:r>
              <a:rPr lang="en-US"/>
              <a:t>Deciding the features and </a:t>
            </a:r>
            <a:r>
              <a:rPr lang="en-US">
                <a:solidFill>
                  <a:schemeClr val="dk2"/>
                </a:solidFill>
              </a:rPr>
              <a:t>d</a:t>
            </a:r>
            <a:r>
              <a:rPr lang="en-US">
                <a:solidFill>
                  <a:schemeClr val="dk2"/>
                </a:solidFill>
              </a:rPr>
              <a:t>iscussing about requirements and cost optimization</a:t>
            </a:r>
            <a:endParaRPr>
              <a:solidFill>
                <a:schemeClr val="dk2"/>
              </a:solidFill>
            </a:endParaRPr>
          </a:p>
          <a:p>
            <a:pPr indent="0" lvl="0" marL="0" rtl="0" algn="ctr">
              <a:lnSpc>
                <a:spcPct val="100000"/>
              </a:lnSpc>
              <a:spcBef>
                <a:spcPts val="0"/>
              </a:spcBef>
              <a:spcAft>
                <a:spcPts val="0"/>
              </a:spcAft>
              <a:buClr>
                <a:schemeClr val="accent6"/>
              </a:buClr>
              <a:buSzPts val="1400"/>
              <a:buNone/>
            </a:pPr>
            <a:r>
              <a:t/>
            </a:r>
            <a:endParaRPr/>
          </a:p>
        </p:txBody>
      </p:sp>
      <p:pic>
        <p:nvPicPr>
          <p:cNvPr descr="People working in office" id="297" name="Google Shape;297;p22"/>
          <p:cNvPicPr preferRelativeResize="0"/>
          <p:nvPr>
            <p:ph idx="15" type="pic"/>
          </p:nvPr>
        </p:nvPicPr>
        <p:blipFill rotWithShape="1">
          <a:blip r:embed="rId4">
            <a:alphaModFix/>
          </a:blip>
          <a:srcRect b="0" l="0" r="0" t="0"/>
          <a:stretch/>
        </p:blipFill>
        <p:spPr>
          <a:xfrm>
            <a:off x="3109346" y="2073439"/>
            <a:ext cx="1621032" cy="1841551"/>
          </a:xfrm>
          <a:prstGeom prst="rect">
            <a:avLst/>
          </a:prstGeom>
          <a:solidFill>
            <a:srgbClr val="F2F2F2"/>
          </a:solidFill>
          <a:ln>
            <a:noFill/>
          </a:ln>
        </p:spPr>
      </p:pic>
      <p:sp>
        <p:nvSpPr>
          <p:cNvPr id="298" name="Google Shape;298;p22"/>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1000"/>
              </a:spcBef>
              <a:spcAft>
                <a:spcPts val="0"/>
              </a:spcAft>
              <a:buClr>
                <a:schemeClr val="accent6"/>
              </a:buClr>
              <a:buSzPts val="1800"/>
              <a:buNone/>
            </a:pPr>
            <a:r>
              <a:rPr lang="en-US"/>
              <a:t>Design</a:t>
            </a:r>
            <a:endParaRPr/>
          </a:p>
        </p:txBody>
      </p:sp>
      <p:sp>
        <p:nvSpPr>
          <p:cNvPr id="299" name="Google Shape;299;p22"/>
          <p:cNvSpPr txBox="1"/>
          <p:nvPr>
            <p:ph idx="4" type="body"/>
          </p:nvPr>
        </p:nvSpPr>
        <p:spPr>
          <a:xfrm>
            <a:off x="2872375" y="4866225"/>
            <a:ext cx="1837500" cy="811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400"/>
              <a:buNone/>
            </a:pPr>
            <a:r>
              <a:rPr lang="en-US"/>
              <a:t>Designing the frontend using UI/UX design and backend using ER diagrams.</a:t>
            </a:r>
            <a:endParaRPr/>
          </a:p>
        </p:txBody>
      </p:sp>
      <p:pic>
        <p:nvPicPr>
          <p:cNvPr descr="Layout of website design sketches on white paper" id="300" name="Google Shape;300;p22"/>
          <p:cNvPicPr preferRelativeResize="0"/>
          <p:nvPr>
            <p:ph idx="16" type="pic"/>
          </p:nvPr>
        </p:nvPicPr>
        <p:blipFill rotWithShape="1">
          <a:blip r:embed="rId5">
            <a:alphaModFix/>
          </a:blip>
          <a:srcRect b="0" l="0" r="0" t="0"/>
          <a:stretch/>
        </p:blipFill>
        <p:spPr>
          <a:xfrm>
            <a:off x="5235410" y="2073439"/>
            <a:ext cx="1621032" cy="1841551"/>
          </a:xfrm>
          <a:prstGeom prst="rect">
            <a:avLst/>
          </a:prstGeom>
          <a:solidFill>
            <a:srgbClr val="F2F2F2"/>
          </a:solidFill>
          <a:ln>
            <a:noFill/>
          </a:ln>
        </p:spPr>
      </p:pic>
      <p:sp>
        <p:nvSpPr>
          <p:cNvPr id="301" name="Google Shape;301;p22"/>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800"/>
              <a:buNone/>
            </a:pPr>
            <a:r>
              <a:rPr lang="en-US"/>
              <a:t>Development</a:t>
            </a:r>
            <a:endParaRPr/>
          </a:p>
          <a:p>
            <a:pPr indent="0" lvl="0" marL="0" rtl="0" algn="ctr">
              <a:lnSpc>
                <a:spcPct val="100000"/>
              </a:lnSpc>
              <a:spcBef>
                <a:spcPts val="1000"/>
              </a:spcBef>
              <a:spcAft>
                <a:spcPts val="0"/>
              </a:spcAft>
              <a:buClr>
                <a:schemeClr val="accent6"/>
              </a:buClr>
              <a:buSzPts val="1800"/>
              <a:buNone/>
            </a:pPr>
            <a:r>
              <a:t/>
            </a:r>
            <a:endParaRPr/>
          </a:p>
        </p:txBody>
      </p:sp>
      <p:sp>
        <p:nvSpPr>
          <p:cNvPr id="302" name="Google Shape;302;p22"/>
          <p:cNvSpPr txBox="1"/>
          <p:nvPr>
            <p:ph idx="6" type="body"/>
          </p:nvPr>
        </p:nvSpPr>
        <p:spPr>
          <a:xfrm>
            <a:off x="4670850" y="4922975"/>
            <a:ext cx="2504700" cy="94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400"/>
              <a:buNone/>
            </a:pPr>
            <a:r>
              <a:rPr lang="en-US"/>
              <a:t>Implementing the design as a code to develop a UI with backend integration.</a:t>
            </a:r>
            <a:endParaRPr/>
          </a:p>
        </p:txBody>
      </p:sp>
      <p:pic>
        <p:nvPicPr>
          <p:cNvPr descr="Empty office chairs" id="303" name="Google Shape;303;p22"/>
          <p:cNvPicPr preferRelativeResize="0"/>
          <p:nvPr>
            <p:ph idx="17" type="pic"/>
          </p:nvPr>
        </p:nvPicPr>
        <p:blipFill rotWithShape="1">
          <a:blip r:embed="rId6">
            <a:alphaModFix/>
          </a:blip>
          <a:srcRect b="0" l="0" r="0" t="0"/>
          <a:stretch/>
        </p:blipFill>
        <p:spPr>
          <a:xfrm>
            <a:off x="7361472" y="2073439"/>
            <a:ext cx="1621032" cy="1841551"/>
          </a:xfrm>
          <a:prstGeom prst="rect">
            <a:avLst/>
          </a:prstGeom>
          <a:solidFill>
            <a:srgbClr val="F2F2F2"/>
          </a:solidFill>
          <a:ln>
            <a:noFill/>
          </a:ln>
        </p:spPr>
      </p:pic>
      <p:sp>
        <p:nvSpPr>
          <p:cNvPr id="304" name="Google Shape;304;p22"/>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1000"/>
              </a:spcBef>
              <a:spcAft>
                <a:spcPts val="0"/>
              </a:spcAft>
              <a:buClr>
                <a:schemeClr val="accent6"/>
              </a:buClr>
              <a:buSzPts val="1800"/>
              <a:buNone/>
            </a:pPr>
            <a:r>
              <a:rPr lang="en-US"/>
              <a:t>Testing</a:t>
            </a:r>
            <a:endParaRPr/>
          </a:p>
        </p:txBody>
      </p:sp>
      <p:sp>
        <p:nvSpPr>
          <p:cNvPr id="305" name="Google Shape;305;p22"/>
          <p:cNvSpPr txBox="1"/>
          <p:nvPr>
            <p:ph idx="8" type="body"/>
          </p:nvPr>
        </p:nvSpPr>
        <p:spPr>
          <a:xfrm>
            <a:off x="7213350" y="4800525"/>
            <a:ext cx="2108700" cy="94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400"/>
              <a:buNone/>
            </a:pPr>
            <a:r>
              <a:rPr lang="en-US"/>
              <a:t>Testing the project with a team of tech people and implementing user testing</a:t>
            </a:r>
            <a:endParaRPr/>
          </a:p>
        </p:txBody>
      </p:sp>
      <p:pic>
        <p:nvPicPr>
          <p:cNvPr descr="People around a table on their laptops" id="306" name="Google Shape;306;p22"/>
          <p:cNvPicPr preferRelativeResize="0"/>
          <p:nvPr>
            <p:ph idx="18" type="pic"/>
          </p:nvPr>
        </p:nvPicPr>
        <p:blipFill rotWithShape="1">
          <a:blip r:embed="rId7">
            <a:alphaModFix/>
          </a:blip>
          <a:srcRect b="0" l="0" r="0" t="0"/>
          <a:stretch/>
        </p:blipFill>
        <p:spPr>
          <a:xfrm>
            <a:off x="9487536" y="2073439"/>
            <a:ext cx="1621032" cy="1841551"/>
          </a:xfrm>
          <a:prstGeom prst="rect">
            <a:avLst/>
          </a:prstGeom>
          <a:solidFill>
            <a:srgbClr val="F2F2F2"/>
          </a:solidFill>
          <a:ln>
            <a:noFill/>
          </a:ln>
        </p:spPr>
      </p:pic>
      <p:sp>
        <p:nvSpPr>
          <p:cNvPr id="307" name="Google Shape;307;p22"/>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800"/>
              <a:buNone/>
            </a:pPr>
            <a:r>
              <a:rPr lang="en-US"/>
              <a:t>Launch</a:t>
            </a:r>
            <a:endParaRPr/>
          </a:p>
          <a:p>
            <a:pPr indent="0" lvl="0" marL="0" rtl="0" algn="ctr">
              <a:lnSpc>
                <a:spcPct val="100000"/>
              </a:lnSpc>
              <a:spcBef>
                <a:spcPts val="1000"/>
              </a:spcBef>
              <a:spcAft>
                <a:spcPts val="0"/>
              </a:spcAft>
              <a:buClr>
                <a:schemeClr val="accent6"/>
              </a:buClr>
              <a:buSzPts val="1800"/>
              <a:buNone/>
            </a:pPr>
            <a:r>
              <a:t/>
            </a:r>
            <a:endParaRPr/>
          </a:p>
        </p:txBody>
      </p:sp>
      <p:sp>
        <p:nvSpPr>
          <p:cNvPr id="308" name="Google Shape;308;p22"/>
          <p:cNvSpPr txBox="1"/>
          <p:nvPr>
            <p:ph idx="13" type="body"/>
          </p:nvPr>
        </p:nvSpPr>
        <p:spPr>
          <a:xfrm>
            <a:off x="9359851" y="4866225"/>
            <a:ext cx="2223600" cy="811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1400"/>
              <a:buNone/>
            </a:pPr>
            <a:r>
              <a:rPr lang="en-US"/>
              <a:t>Deploying the project using deployment platforms</a:t>
            </a:r>
            <a:endParaRPr/>
          </a:p>
        </p:txBody>
      </p:sp>
      <p:sp>
        <p:nvSpPr>
          <p:cNvPr id="309" name="Google Shape;309;p2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E-Learning Platform</a:t>
            </a:r>
            <a:endParaRPr/>
          </a:p>
        </p:txBody>
      </p:sp>
      <p:sp>
        <p:nvSpPr>
          <p:cNvPr id="310" name="Google Shape;310;p2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6096000" y="2779297"/>
            <a:ext cx="5055600" cy="1012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sz="5800"/>
              <a:t>Thank you</a:t>
            </a:r>
            <a:endParaRPr sz="5800"/>
          </a:p>
        </p:txBody>
      </p:sp>
      <p:pic>
        <p:nvPicPr>
          <p:cNvPr descr="People working in office" id="317" name="Google Shape;317;p23"/>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descr="People in an office discussing work over a laptop&#10;" id="318" name="Google Shape;318;p23"/>
          <p:cNvPicPr preferRelativeResize="0"/>
          <p:nvPr>
            <p:ph idx="2" type="pic"/>
          </p:nvPr>
        </p:nvPicPr>
        <p:blipFill rotWithShape="1">
          <a:blip r:embed="rId4">
            <a:alphaModFix/>
          </a:blip>
          <a:srcRect b="0" l="0" r="0" t="0"/>
          <a:stretch/>
        </p:blipFill>
        <p:spPr>
          <a:xfrm>
            <a:off x="2798423" y="2493373"/>
            <a:ext cx="1465800" cy="1289400"/>
          </a:xfrm>
          <a:prstGeom prst="hexagon">
            <a:avLst>
              <a:gd fmla="val 28349" name="adj"/>
              <a:gd fmla="val 115470" name="vf"/>
            </a:avLst>
          </a:prstGeom>
          <a:noFill/>
          <a:ln>
            <a:noFill/>
          </a:ln>
        </p:spPr>
      </p:pic>
      <p:pic>
        <p:nvPicPr>
          <p:cNvPr descr="Layout of website design sketches on white paper" id="319" name="Google Shape;319;p23"/>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pic>
        <p:nvPicPr>
          <p:cNvPr descr="Businesswoman reviewing sticky notes on a wall" id="320" name="Google Shape;320;p23"/>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
        <p:nvSpPr>
          <p:cNvPr id="321" name="Google Shape;321;p23"/>
          <p:cNvSpPr txBox="1"/>
          <p:nvPr>
            <p:ph idx="4294967295"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