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7562850" cy="10688638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744" y="-96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5296F-8AE3-E744-B76F-3E1A5D5687E9}" type="datetimeFigureOut">
              <a:rPr lang="fr-FR" smtClean="0"/>
              <a:t>02/07/15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57068-EC7A-A044-8B10-6FCF5BA29E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743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5C8A8-16CE-4878-B592-0936399FE911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250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76FD-6AD8-E34C-B9CE-0AE65353B8AE}" type="datetimeFigureOut">
              <a:rPr lang="fr-FR" smtClean="0"/>
              <a:t>02/07/15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004C-E34B-054C-B2A6-27556976A7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75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76FD-6AD8-E34C-B9CE-0AE65353B8AE}" type="datetimeFigureOut">
              <a:rPr lang="fr-FR" smtClean="0"/>
              <a:t>02/07/15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004C-E34B-054C-B2A6-27556976A7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03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76FD-6AD8-E34C-B9CE-0AE65353B8AE}" type="datetimeFigureOut">
              <a:rPr lang="fr-FR" smtClean="0"/>
              <a:t>02/07/15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004C-E34B-054C-B2A6-27556976A7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5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76FD-6AD8-E34C-B9CE-0AE65353B8AE}" type="datetimeFigureOut">
              <a:rPr lang="fr-FR" smtClean="0"/>
              <a:t>02/07/15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004C-E34B-054C-B2A6-27556976A7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02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76FD-6AD8-E34C-B9CE-0AE65353B8AE}" type="datetimeFigureOut">
              <a:rPr lang="fr-FR" smtClean="0"/>
              <a:t>02/07/15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004C-E34B-054C-B2A6-27556976A7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19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76FD-6AD8-E34C-B9CE-0AE65353B8AE}" type="datetimeFigureOut">
              <a:rPr lang="fr-FR" smtClean="0"/>
              <a:t>02/07/15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004C-E34B-054C-B2A6-27556976A7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35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76FD-6AD8-E34C-B9CE-0AE65353B8AE}" type="datetimeFigureOut">
              <a:rPr lang="fr-FR" smtClean="0"/>
              <a:t>02/07/15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004C-E34B-054C-B2A6-27556976A7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79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76FD-6AD8-E34C-B9CE-0AE65353B8AE}" type="datetimeFigureOut">
              <a:rPr lang="fr-FR" smtClean="0"/>
              <a:t>02/07/15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004C-E34B-054C-B2A6-27556976A7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92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76FD-6AD8-E34C-B9CE-0AE65353B8AE}" type="datetimeFigureOut">
              <a:rPr lang="fr-FR" smtClean="0"/>
              <a:t>02/07/15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004C-E34B-054C-B2A6-27556976A7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78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76FD-6AD8-E34C-B9CE-0AE65353B8AE}" type="datetimeFigureOut">
              <a:rPr lang="fr-FR" smtClean="0"/>
              <a:t>02/07/15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004C-E34B-054C-B2A6-27556976A7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42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76FD-6AD8-E34C-B9CE-0AE65353B8AE}" type="datetimeFigureOut">
              <a:rPr lang="fr-FR" smtClean="0"/>
              <a:t>02/07/15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004C-E34B-054C-B2A6-27556976A7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59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676FD-6AD8-E34C-B9CE-0AE65353B8AE}" type="datetimeFigureOut">
              <a:rPr lang="fr-FR" smtClean="0"/>
              <a:t>02/07/15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004C-E34B-054C-B2A6-27556976A7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0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5" Type="http://schemas.openxmlformats.org/officeDocument/2006/relationships/image" Target="../media/image2.png"/><Relationship Id="rId6" Type="http://schemas.microsoft.com/office/2007/relationships/hdphoto" Target="../media/hdphoto2.wdp"/><Relationship Id="rId7" Type="http://schemas.openxmlformats.org/officeDocument/2006/relationships/image" Target="../media/image3.png"/><Relationship Id="rId8" Type="http://schemas.microsoft.com/office/2007/relationships/hdphoto" Target="../media/hdphoto3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3576895" cy="106886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r>
              <a:rPr lang="en-PH" dirty="0" smtClean="0"/>
              <a:t>          </a:t>
            </a:r>
            <a:endParaRPr lang="en-PH" dirty="0"/>
          </a:p>
        </p:txBody>
      </p:sp>
      <p:sp>
        <p:nvSpPr>
          <p:cNvPr id="69" name="Rectangle 68"/>
          <p:cNvSpPr/>
          <p:nvPr/>
        </p:nvSpPr>
        <p:spPr>
          <a:xfrm>
            <a:off x="3747797" y="298157"/>
            <a:ext cx="3590969" cy="578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r>
              <a:rPr lang="en-PH" sz="4400" b="1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JEAN LORE</a:t>
            </a:r>
            <a:endParaRPr lang="en-PH" sz="4400" b="1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747797" y="642265"/>
            <a:ext cx="3590969" cy="578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r>
              <a:rPr lang="en-PH" sz="1500" b="1" spc="327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Titre du poste</a:t>
            </a:r>
            <a:endParaRPr lang="en-PH" sz="1500" b="1" spc="327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Diamond 16"/>
          <p:cNvSpPr/>
          <p:nvPr/>
        </p:nvSpPr>
        <p:spPr>
          <a:xfrm>
            <a:off x="504190" y="192404"/>
            <a:ext cx="2689014" cy="2191036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r>
              <a:rPr lang="en-PH" dirty="0" smtClean="0">
                <a:solidFill>
                  <a:schemeClr val="bg1"/>
                </a:solidFill>
              </a:rPr>
              <a:t>Votre</a:t>
            </a:r>
          </a:p>
          <a:p>
            <a:pPr algn="ctr"/>
            <a:r>
              <a:rPr lang="en-PH" dirty="0" smtClean="0">
                <a:solidFill>
                  <a:schemeClr val="bg1"/>
                </a:solidFill>
              </a:rPr>
              <a:t>Photo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66259" y="1557303"/>
            <a:ext cx="1781305" cy="377541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r>
              <a:rPr lang="en-PH" b="1" dirty="0" smtClean="0">
                <a:latin typeface="Arial" pitchFamily="34" charset="0"/>
                <a:cs typeface="Arial" pitchFamily="34" charset="0"/>
              </a:rPr>
              <a:t>FORMATIONS</a:t>
            </a:r>
            <a:endParaRPr lang="en-PH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Connector 19"/>
          <p:cNvCxnSpPr>
            <a:stCxn id="18" idx="3"/>
          </p:cNvCxnSpPr>
          <p:nvPr/>
        </p:nvCxnSpPr>
        <p:spPr>
          <a:xfrm>
            <a:off x="5647564" y="1746074"/>
            <a:ext cx="1915286" cy="10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29330" y="1"/>
            <a:ext cx="95130" cy="106886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endParaRPr lang="en-PH"/>
          </a:p>
        </p:txBody>
      </p:sp>
      <p:sp>
        <p:nvSpPr>
          <p:cNvPr id="143" name="Rectangle 142"/>
          <p:cNvSpPr/>
          <p:nvPr/>
        </p:nvSpPr>
        <p:spPr>
          <a:xfrm>
            <a:off x="3847224" y="1987433"/>
            <a:ext cx="3547563" cy="2131867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r>
              <a:rPr lang="fr-F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cs typeface="Calibri"/>
              </a:rPr>
              <a:t>FORMATION </a:t>
            </a:r>
            <a:r>
              <a:rPr lang="fr-FR" sz="1100" b="1" dirty="0" smtClean="0">
                <a:solidFill>
                  <a:srgbClr val="000000"/>
                </a:solidFill>
                <a:effectLst/>
                <a:latin typeface="+mn-lt"/>
                <a:cs typeface="Calibri"/>
              </a:rPr>
              <a:t>| 2000 – 2003</a:t>
            </a:r>
          </a:p>
          <a:p>
            <a:r>
              <a:rPr lang="fr-FR" sz="1100" dirty="0" smtClean="0">
                <a:solidFill>
                  <a:srgbClr val="404040"/>
                </a:solidFill>
                <a:effectLst/>
                <a:latin typeface="+mn-lt"/>
                <a:cs typeface="Calibri"/>
              </a:rPr>
              <a:t>Décrivez les spécialités de cette formation : vos diplômes, les options de la formation, etc…</a:t>
            </a:r>
          </a:p>
          <a:p>
            <a:endParaRPr lang="fr-FR" sz="1100" dirty="0" smtClean="0">
              <a:solidFill>
                <a:srgbClr val="404040"/>
              </a:solidFill>
              <a:effectLst/>
              <a:latin typeface="+mn-lt"/>
              <a:cs typeface="Calibri"/>
            </a:endParaRPr>
          </a:p>
          <a:p>
            <a:r>
              <a:rPr lang="fr-F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cs typeface="Calibri"/>
              </a:rPr>
              <a:t>FORMATION </a:t>
            </a:r>
            <a:r>
              <a:rPr lang="fr-FR" sz="1100" b="1" dirty="0" smtClean="0">
                <a:solidFill>
                  <a:srgbClr val="000000"/>
                </a:solidFill>
                <a:effectLst/>
                <a:latin typeface="+mn-lt"/>
                <a:cs typeface="Calibri"/>
              </a:rPr>
              <a:t>| 2000 – 2003</a:t>
            </a:r>
          </a:p>
          <a:p>
            <a:r>
              <a:rPr lang="fr-FR" sz="1100" dirty="0" smtClean="0">
                <a:solidFill>
                  <a:srgbClr val="404040"/>
                </a:solidFill>
                <a:effectLst/>
                <a:latin typeface="+mn-lt"/>
                <a:cs typeface="Calibri"/>
              </a:rPr>
              <a:t>Décrivez les spécialités de cette formation : vos diplômes, les options de la formation, etc…</a:t>
            </a:r>
          </a:p>
          <a:p>
            <a:endParaRPr lang="fr-FR" sz="1100" dirty="0" smtClean="0">
              <a:solidFill>
                <a:srgbClr val="404040"/>
              </a:solidFill>
              <a:effectLst/>
              <a:latin typeface="+mn-lt"/>
              <a:cs typeface="Calibri"/>
            </a:endParaRPr>
          </a:p>
          <a:p>
            <a:r>
              <a:rPr lang="fr-F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cs typeface="Calibri"/>
              </a:rPr>
              <a:t>FORMATION </a:t>
            </a:r>
            <a:r>
              <a:rPr lang="fr-FR" sz="1100" b="1" dirty="0" smtClean="0">
                <a:solidFill>
                  <a:srgbClr val="000000"/>
                </a:solidFill>
                <a:effectLst/>
                <a:latin typeface="+mn-lt"/>
                <a:cs typeface="Calibri"/>
              </a:rPr>
              <a:t>| 2000 – 2003</a:t>
            </a:r>
          </a:p>
          <a:p>
            <a:r>
              <a:rPr lang="fr-FR" sz="1100" dirty="0" smtClean="0">
                <a:solidFill>
                  <a:srgbClr val="404040"/>
                </a:solidFill>
                <a:effectLst/>
                <a:latin typeface="+mn-lt"/>
                <a:cs typeface="Calibri"/>
              </a:rPr>
              <a:t>Décrivez les spécialités de cette formation : vos diplômes, les options de la formation, etc…</a:t>
            </a:r>
          </a:p>
          <a:p>
            <a:endParaRPr lang="fr-FR" sz="1100" dirty="0" smtClean="0">
              <a:solidFill>
                <a:srgbClr val="404040"/>
              </a:solidFill>
              <a:effectLst/>
              <a:latin typeface="+mn-lt"/>
              <a:cs typeface="Calibri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866259" y="4287913"/>
            <a:ext cx="2009758" cy="377541"/>
          </a:xfrm>
          <a:prstGeom prst="rect">
            <a:avLst/>
          </a:prstGeom>
        </p:spPr>
        <p:txBody>
          <a:bodyPr wrap="none" lIns="99569" tIns="49785" rIns="99569" bIns="49785">
            <a:spAutoFit/>
          </a:bodyPr>
          <a:lstStyle/>
          <a:p>
            <a:r>
              <a:rPr lang="en-PH" b="1" dirty="0" smtClean="0">
                <a:latin typeface="Arial" pitchFamily="34" charset="0"/>
                <a:cs typeface="Arial" pitchFamily="34" charset="0"/>
              </a:rPr>
              <a:t>EXPRERIENCES</a:t>
            </a:r>
            <a:endParaRPr lang="en-PH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5" name="Straight Connector 144"/>
          <p:cNvCxnSpPr>
            <a:stCxn id="144" idx="3"/>
          </p:cNvCxnSpPr>
          <p:nvPr/>
        </p:nvCxnSpPr>
        <p:spPr>
          <a:xfrm>
            <a:off x="5876017" y="4476684"/>
            <a:ext cx="1686835" cy="10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 Box 189"/>
          <p:cNvSpPr txBox="1"/>
          <p:nvPr/>
        </p:nvSpPr>
        <p:spPr>
          <a:xfrm>
            <a:off x="3732275" y="4776899"/>
            <a:ext cx="3830576" cy="339544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9569" tIns="49785" rIns="99569" bIns="497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i="1" dirty="0" smtClean="0">
                <a:solidFill>
                  <a:srgbClr val="000000"/>
                </a:solidFill>
                <a:cs typeface="Calibri"/>
              </a:rPr>
              <a:t>NOM ENTREPRISE | </a:t>
            </a:r>
            <a:r>
              <a:rPr lang="en-US" sz="1100" b="1" i="1" dirty="0" smtClean="0">
                <a:cs typeface="Calibri"/>
              </a:rPr>
              <a:t>2000 – 2003 - </a:t>
            </a:r>
            <a:r>
              <a:rPr lang="en-US" sz="1100" i="1" dirty="0" err="1" smtClean="0">
                <a:solidFill>
                  <a:schemeClr val="bg1">
                    <a:lumMod val="50000"/>
                  </a:schemeClr>
                </a:solidFill>
                <a:cs typeface="Calibri"/>
              </a:rPr>
              <a:t>Titre</a:t>
            </a:r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cs typeface="Calibri"/>
              </a:rPr>
              <a:t> du poste</a:t>
            </a:r>
            <a:endParaRPr lang="fr-FR" sz="1100" i="1" dirty="0" smtClean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fr-F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Décrivez ici les fonctions que vous avez occupé pour ce poste. Décrivez également vos missions et les résultats que vous avez obtenu. </a:t>
            </a:r>
            <a:endParaRPr lang="fr-FR" sz="1100" b="1" dirty="0" smtClean="0">
              <a:latin typeface="Arial"/>
              <a:ea typeface="Calibri"/>
              <a:cs typeface="Times New Roman"/>
            </a:endParaRPr>
          </a:p>
          <a:p>
            <a:endParaRPr lang="fr-FR" sz="1100" b="1" dirty="0" smtClean="0">
              <a:latin typeface="Arial"/>
              <a:ea typeface="Calibri"/>
              <a:cs typeface="Times New Roman"/>
            </a:endParaRPr>
          </a:p>
          <a:p>
            <a:r>
              <a:rPr lang="en-US" sz="1100" b="1" i="1" dirty="0" smtClean="0">
                <a:solidFill>
                  <a:srgbClr val="000000"/>
                </a:solidFill>
                <a:cs typeface="Calibri"/>
              </a:rPr>
              <a:t>NOM ENTREPRISE | </a:t>
            </a:r>
            <a:r>
              <a:rPr lang="en-US" sz="1100" b="1" i="1" dirty="0" smtClean="0">
                <a:cs typeface="Calibri"/>
              </a:rPr>
              <a:t>2000 – 2003 - </a:t>
            </a:r>
            <a:r>
              <a:rPr lang="en-US" sz="1100" i="1" dirty="0" err="1" smtClean="0">
                <a:solidFill>
                  <a:schemeClr val="bg1">
                    <a:lumMod val="50000"/>
                  </a:schemeClr>
                </a:solidFill>
                <a:cs typeface="Calibri"/>
              </a:rPr>
              <a:t>Titre</a:t>
            </a:r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cs typeface="Calibri"/>
              </a:rPr>
              <a:t> du poste</a:t>
            </a:r>
            <a:endParaRPr lang="fr-FR" sz="1100" i="1" dirty="0" smtClean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fr-F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Décrivez ici les fonctions que vous avez occupé pour ce poste. Décrivez également vos missions et les résultats que vous avez obtenu. </a:t>
            </a:r>
            <a:endParaRPr lang="fr-FR" sz="1100" b="1" dirty="0" smtClean="0">
              <a:latin typeface="Arial"/>
              <a:ea typeface="Calibri"/>
              <a:cs typeface="Times New Roman"/>
            </a:endParaRPr>
          </a:p>
          <a:p>
            <a:endParaRPr lang="fr-FR" sz="1100" b="1" dirty="0" smtClean="0">
              <a:latin typeface="Arial"/>
              <a:ea typeface="Calibri"/>
              <a:cs typeface="Times New Roman"/>
            </a:endParaRPr>
          </a:p>
          <a:p>
            <a:r>
              <a:rPr lang="en-US" sz="1100" b="1" i="1" dirty="0" smtClean="0">
                <a:solidFill>
                  <a:srgbClr val="000000"/>
                </a:solidFill>
                <a:cs typeface="Calibri"/>
              </a:rPr>
              <a:t>NOM ENTREPRISE | </a:t>
            </a:r>
            <a:r>
              <a:rPr lang="en-US" sz="1100" b="1" i="1" dirty="0" smtClean="0">
                <a:cs typeface="Calibri"/>
              </a:rPr>
              <a:t>2000 – 2003 - </a:t>
            </a:r>
            <a:r>
              <a:rPr lang="en-US" sz="1100" i="1" dirty="0" err="1" smtClean="0">
                <a:solidFill>
                  <a:schemeClr val="bg1">
                    <a:lumMod val="50000"/>
                  </a:schemeClr>
                </a:solidFill>
                <a:cs typeface="Calibri"/>
              </a:rPr>
              <a:t>Titre</a:t>
            </a:r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cs typeface="Calibri"/>
              </a:rPr>
              <a:t> du poste</a:t>
            </a:r>
            <a:endParaRPr lang="fr-FR" sz="1100" i="1" dirty="0" smtClean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fr-F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Décrivez ici les fonctions que vous avez occupé pour ce poste. Décrivez également vos missions et les résultats que vous avez obtenu. </a:t>
            </a:r>
          </a:p>
          <a:p>
            <a:endParaRPr lang="fr-FR" sz="1100" dirty="0" smtClean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r>
              <a:rPr lang="en-US" sz="1100" b="1" i="1" dirty="0" smtClean="0">
                <a:solidFill>
                  <a:srgbClr val="000000"/>
                </a:solidFill>
                <a:cs typeface="Calibri"/>
              </a:rPr>
              <a:t>NOM ENTREPRISE | </a:t>
            </a:r>
            <a:r>
              <a:rPr lang="en-US" sz="1100" b="1" i="1" dirty="0" smtClean="0">
                <a:cs typeface="Calibri"/>
              </a:rPr>
              <a:t>2000 – 2003 - </a:t>
            </a:r>
            <a:r>
              <a:rPr lang="en-US" sz="1100" i="1" dirty="0" err="1" smtClean="0">
                <a:solidFill>
                  <a:schemeClr val="bg1">
                    <a:lumMod val="50000"/>
                  </a:schemeClr>
                </a:solidFill>
                <a:cs typeface="Calibri"/>
              </a:rPr>
              <a:t>Titre</a:t>
            </a:r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cs typeface="Calibri"/>
              </a:rPr>
              <a:t> du poste</a:t>
            </a:r>
            <a:endParaRPr lang="fr-FR" sz="1100" i="1" dirty="0" smtClean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fr-F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Décrivez ici les fonctions que vous avez occupé pour ce poste. Décrivez également vos missions et les résultats que vous avez obtenu. </a:t>
            </a:r>
            <a:endParaRPr lang="fr-FR" sz="1100" b="1" dirty="0" smtClean="0">
              <a:latin typeface="Arial"/>
              <a:ea typeface="Calibri"/>
              <a:cs typeface="Times New Roman"/>
            </a:endParaRPr>
          </a:p>
          <a:p>
            <a:endParaRPr lang="fr-FR" sz="1100" b="1" dirty="0" smtClean="0">
              <a:latin typeface="Arial"/>
              <a:ea typeface="Calibri"/>
              <a:cs typeface="Times New Roman"/>
            </a:endParaRPr>
          </a:p>
          <a:p>
            <a:endParaRPr lang="fr-FR" sz="1100" b="1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endParaRPr lang="fr-FR" sz="1100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3306567" y="8255180"/>
            <a:ext cx="540657" cy="574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PH" sz="48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+</a:t>
            </a:r>
            <a:endParaRPr lang="en-PH" sz="4800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3847223" y="8400188"/>
            <a:ext cx="1437356" cy="377541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r>
              <a:rPr lang="en-PH" b="1" dirty="0" smtClean="0">
                <a:latin typeface="Arial" pitchFamily="34" charset="0"/>
                <a:cs typeface="Arial" pitchFamily="34" charset="0"/>
              </a:rPr>
              <a:t>LANGUES</a:t>
            </a:r>
            <a:endParaRPr lang="en-PH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1" name="Straight Connector 150"/>
          <p:cNvCxnSpPr>
            <a:stCxn id="150" idx="3"/>
          </p:cNvCxnSpPr>
          <p:nvPr/>
        </p:nvCxnSpPr>
        <p:spPr>
          <a:xfrm>
            <a:off x="5284579" y="8588959"/>
            <a:ext cx="2278273" cy="10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 Box 189"/>
          <p:cNvSpPr txBox="1"/>
          <p:nvPr/>
        </p:nvSpPr>
        <p:spPr>
          <a:xfrm>
            <a:off x="3866259" y="8762585"/>
            <a:ext cx="3528528" cy="169283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9569" tIns="49785" rIns="99569" bIns="497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307"/>
              </a:lnSpc>
              <a:spcAft>
                <a:spcPts val="544"/>
              </a:spcAft>
            </a:pPr>
            <a:r>
              <a:rPr lang="fr-FR" sz="1100" b="1" dirty="0" smtClean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Anglais : lu, écrit, parlé</a:t>
            </a:r>
          </a:p>
          <a:p>
            <a:pPr>
              <a:lnSpc>
                <a:spcPts val="1307"/>
              </a:lnSpc>
              <a:spcAft>
                <a:spcPts val="544"/>
              </a:spcAft>
            </a:pPr>
            <a:r>
              <a:rPr lang="fr-FR" sz="1100" b="1" dirty="0" smtClean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Allemande : lu, écrit, parlé</a:t>
            </a:r>
          </a:p>
          <a:p>
            <a:pPr>
              <a:lnSpc>
                <a:spcPts val="1307"/>
              </a:lnSpc>
              <a:spcAft>
                <a:spcPts val="544"/>
              </a:spcAft>
            </a:pPr>
            <a:r>
              <a:rPr lang="fr-FR" sz="1100" b="1" dirty="0" smtClean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Espagnol : lu, écrit</a:t>
            </a:r>
            <a:endParaRPr lang="fr-FR" sz="11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>
              <a:lnSpc>
                <a:spcPts val="1307"/>
              </a:lnSpc>
              <a:spcAft>
                <a:spcPts val="544"/>
              </a:spcAft>
            </a:pPr>
            <a:endParaRPr lang="fr-FR" sz="1100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71291" y="2575841"/>
            <a:ext cx="2689013" cy="29801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r>
              <a:rPr lang="en-PH" sz="1300" dirty="0" smtClean="0">
                <a:latin typeface="Arial" pitchFamily="34" charset="0"/>
                <a:cs typeface="Arial" pitchFamily="34" charset="0"/>
              </a:rPr>
              <a:t>A PROPOS DE MOI</a:t>
            </a:r>
            <a:endParaRPr lang="en-PH" sz="1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1291" y="5770797"/>
            <a:ext cx="2802377" cy="969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15000"/>
              </a:lnSpc>
              <a:spcAft>
                <a:spcPts val="1089"/>
              </a:spcAft>
            </a:pPr>
            <a:r>
              <a:rPr lang="fr-FR" sz="1100" dirty="0" smtClean="0">
                <a:solidFill>
                  <a:srgbClr val="FFFFFF"/>
                </a:solidFill>
                <a:latin typeface="Arial"/>
                <a:cs typeface="Arial"/>
              </a:rPr>
              <a:t>Décrivez en quelques lignes votre parcours professionnel, vos compétences clés pour le poste et vos objectifs de carrière. Ceci est en fait une introduction à votre lettre de motivation. </a:t>
            </a:r>
            <a:endParaRPr lang="fr-FR" sz="11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71291" y="6785000"/>
            <a:ext cx="2689013" cy="29801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r>
              <a:rPr lang="en-PH" sz="1300" dirty="0" smtClean="0">
                <a:latin typeface="Arial" pitchFamily="34" charset="0"/>
                <a:cs typeface="Arial" pitchFamily="34" charset="0"/>
              </a:rPr>
              <a:t>COMPTENCES PRO.</a:t>
            </a:r>
            <a:endParaRPr lang="en-PH" sz="1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03228" y="7230064"/>
            <a:ext cx="1886837" cy="1225979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pPr>
              <a:spcAft>
                <a:spcPts val="544"/>
              </a:spcAft>
            </a:pPr>
            <a:r>
              <a:rPr lang="fr-FR" sz="1100" b="1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ILLUSTRATOR</a:t>
            </a:r>
          </a:p>
          <a:p>
            <a:pPr>
              <a:spcAft>
                <a:spcPts val="544"/>
              </a:spcAft>
            </a:pPr>
            <a:r>
              <a:rPr lang="fr-FR" sz="1100" b="1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PHOTOSHOP</a:t>
            </a:r>
          </a:p>
          <a:p>
            <a:pPr>
              <a:spcAft>
                <a:spcPts val="544"/>
              </a:spcAft>
            </a:pPr>
            <a:r>
              <a:rPr lang="fr-FR" sz="1100" b="1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COREL DRAW</a:t>
            </a:r>
          </a:p>
          <a:p>
            <a:pPr>
              <a:spcAft>
                <a:spcPts val="544"/>
              </a:spcAft>
            </a:pPr>
            <a:r>
              <a:rPr lang="fr-FR" sz="1100" b="1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DREAMWEAVER</a:t>
            </a:r>
          </a:p>
          <a:p>
            <a:pPr>
              <a:spcAft>
                <a:spcPts val="544"/>
              </a:spcAft>
            </a:pPr>
            <a:r>
              <a:rPr lang="fr-FR" sz="1100" b="1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HTML/CSS3</a:t>
            </a:r>
            <a:endParaRPr lang="fr-FR" sz="1100" b="1" dirty="0">
              <a:solidFill>
                <a:schemeClr val="bg1"/>
              </a:solidFill>
              <a:latin typeface="Arial"/>
              <a:ea typeface="Calibri"/>
              <a:cs typeface="Times New Roman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825927" y="7308260"/>
            <a:ext cx="1334377" cy="145439"/>
            <a:chOff x="3505200" y="7559865"/>
            <a:chExt cx="1371600" cy="134747"/>
          </a:xfrm>
          <a:solidFill>
            <a:schemeClr val="bg1"/>
          </a:solidFill>
        </p:grpSpPr>
        <p:sp>
          <p:nvSpPr>
            <p:cNvPr id="83" name="Rectangle 82"/>
            <p:cNvSpPr/>
            <p:nvPr/>
          </p:nvSpPr>
          <p:spPr>
            <a:xfrm>
              <a:off x="3505200" y="7559865"/>
              <a:ext cx="1371600" cy="1347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505200" y="7559865"/>
              <a:ext cx="1066800" cy="1347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825927" y="7547810"/>
            <a:ext cx="1334377" cy="145439"/>
            <a:chOff x="3505200" y="7559865"/>
            <a:chExt cx="1371600" cy="134747"/>
          </a:xfrm>
          <a:solidFill>
            <a:schemeClr val="bg1"/>
          </a:solidFill>
        </p:grpSpPr>
        <p:sp>
          <p:nvSpPr>
            <p:cNvPr id="103" name="Rectangle 102"/>
            <p:cNvSpPr/>
            <p:nvPr/>
          </p:nvSpPr>
          <p:spPr>
            <a:xfrm>
              <a:off x="3505200" y="7559865"/>
              <a:ext cx="1371600" cy="1347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505200" y="7559865"/>
              <a:ext cx="1066800" cy="1347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825927" y="7787359"/>
            <a:ext cx="1334377" cy="145439"/>
            <a:chOff x="3505200" y="7559865"/>
            <a:chExt cx="1371600" cy="134747"/>
          </a:xfrm>
          <a:solidFill>
            <a:schemeClr val="bg1"/>
          </a:solidFill>
        </p:grpSpPr>
        <p:sp>
          <p:nvSpPr>
            <p:cNvPr id="106" name="Rectangle 105"/>
            <p:cNvSpPr/>
            <p:nvPr/>
          </p:nvSpPr>
          <p:spPr>
            <a:xfrm>
              <a:off x="3505200" y="7559865"/>
              <a:ext cx="1371600" cy="1347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505200" y="7559865"/>
              <a:ext cx="1066800" cy="1347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1825927" y="8026908"/>
            <a:ext cx="1334377" cy="145439"/>
            <a:chOff x="3505200" y="7559865"/>
            <a:chExt cx="1371600" cy="134747"/>
          </a:xfrm>
          <a:solidFill>
            <a:schemeClr val="bg1"/>
          </a:solidFill>
        </p:grpSpPr>
        <p:sp>
          <p:nvSpPr>
            <p:cNvPr id="109" name="Rectangle 108"/>
            <p:cNvSpPr/>
            <p:nvPr/>
          </p:nvSpPr>
          <p:spPr>
            <a:xfrm>
              <a:off x="3505200" y="7559865"/>
              <a:ext cx="1371600" cy="1347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505200" y="7559865"/>
              <a:ext cx="1066800" cy="1347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825927" y="8266458"/>
            <a:ext cx="1334377" cy="145439"/>
            <a:chOff x="3505200" y="7559865"/>
            <a:chExt cx="1371600" cy="134747"/>
          </a:xfrm>
          <a:solidFill>
            <a:schemeClr val="bg1"/>
          </a:solidFill>
        </p:grpSpPr>
        <p:sp>
          <p:nvSpPr>
            <p:cNvPr id="112" name="Rectangle 111"/>
            <p:cNvSpPr/>
            <p:nvPr/>
          </p:nvSpPr>
          <p:spPr>
            <a:xfrm>
              <a:off x="3505200" y="7559865"/>
              <a:ext cx="1371600" cy="1347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505200" y="7559865"/>
              <a:ext cx="1066800" cy="1347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</p:grpSp>
      <p:sp>
        <p:nvSpPr>
          <p:cNvPr id="115" name="Rounded Rectangle 114"/>
          <p:cNvSpPr/>
          <p:nvPr/>
        </p:nvSpPr>
        <p:spPr>
          <a:xfrm>
            <a:off x="471291" y="8562781"/>
            <a:ext cx="2689013" cy="29801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r>
              <a:rPr lang="en-PH" sz="1300" dirty="0" smtClean="0">
                <a:latin typeface="Arial" pitchFamily="34" charset="0"/>
                <a:cs typeface="Arial" pitchFamily="34" charset="0"/>
              </a:rPr>
              <a:t>PERSONNALITE</a:t>
            </a:r>
            <a:endParaRPr lang="en-PH" sz="1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03228" y="9012075"/>
            <a:ext cx="1886837" cy="1225979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pPr>
              <a:spcAft>
                <a:spcPts val="544"/>
              </a:spcAft>
            </a:pPr>
            <a:r>
              <a:rPr lang="fr-FR" sz="1100" b="1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LOREM IPSUM</a:t>
            </a:r>
          </a:p>
          <a:p>
            <a:pPr>
              <a:spcAft>
                <a:spcPts val="544"/>
              </a:spcAft>
            </a:pPr>
            <a:r>
              <a:rPr lang="fr-FR" sz="1100" b="1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LOREM IPSUM</a:t>
            </a:r>
          </a:p>
          <a:p>
            <a:pPr>
              <a:spcAft>
                <a:spcPts val="544"/>
              </a:spcAft>
            </a:pPr>
            <a:r>
              <a:rPr lang="fr-FR" sz="1100" b="1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LOREM IPSUM</a:t>
            </a:r>
          </a:p>
          <a:p>
            <a:pPr>
              <a:spcAft>
                <a:spcPts val="544"/>
              </a:spcAft>
            </a:pPr>
            <a:r>
              <a:rPr lang="fr-FR" sz="1100" b="1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LOREM IPSUM</a:t>
            </a:r>
          </a:p>
          <a:p>
            <a:pPr>
              <a:spcAft>
                <a:spcPts val="544"/>
              </a:spcAft>
            </a:pPr>
            <a:r>
              <a:rPr lang="fr-FR" sz="1100" b="1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LOREM IPSUM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1825927" y="9090271"/>
            <a:ext cx="1334377" cy="145439"/>
            <a:chOff x="3505200" y="7559865"/>
            <a:chExt cx="1371600" cy="134747"/>
          </a:xfrm>
          <a:solidFill>
            <a:schemeClr val="bg1"/>
          </a:solidFill>
        </p:grpSpPr>
        <p:sp>
          <p:nvSpPr>
            <p:cNvPr id="119" name="Rectangle 118"/>
            <p:cNvSpPr/>
            <p:nvPr/>
          </p:nvSpPr>
          <p:spPr>
            <a:xfrm>
              <a:off x="3505200" y="7559865"/>
              <a:ext cx="1371600" cy="1347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505200" y="7559865"/>
              <a:ext cx="1066800" cy="1347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825927" y="9329820"/>
            <a:ext cx="1334377" cy="145439"/>
            <a:chOff x="3505200" y="7559865"/>
            <a:chExt cx="1371600" cy="134747"/>
          </a:xfrm>
          <a:solidFill>
            <a:schemeClr val="bg1"/>
          </a:solidFill>
        </p:grpSpPr>
        <p:sp>
          <p:nvSpPr>
            <p:cNvPr id="122" name="Rectangle 121"/>
            <p:cNvSpPr/>
            <p:nvPr/>
          </p:nvSpPr>
          <p:spPr>
            <a:xfrm>
              <a:off x="3505200" y="7559865"/>
              <a:ext cx="1371600" cy="1347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505200" y="7559865"/>
              <a:ext cx="1066800" cy="1347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825927" y="9569370"/>
            <a:ext cx="1334377" cy="145439"/>
            <a:chOff x="3505200" y="7559865"/>
            <a:chExt cx="1371600" cy="134747"/>
          </a:xfrm>
          <a:solidFill>
            <a:schemeClr val="bg1"/>
          </a:solidFill>
        </p:grpSpPr>
        <p:sp>
          <p:nvSpPr>
            <p:cNvPr id="125" name="Rectangle 124"/>
            <p:cNvSpPr/>
            <p:nvPr/>
          </p:nvSpPr>
          <p:spPr>
            <a:xfrm>
              <a:off x="3505200" y="7559865"/>
              <a:ext cx="1371600" cy="1347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505200" y="7559865"/>
              <a:ext cx="1066800" cy="1347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825927" y="9808919"/>
            <a:ext cx="1334377" cy="145439"/>
            <a:chOff x="3505200" y="7559865"/>
            <a:chExt cx="1371600" cy="134747"/>
          </a:xfrm>
          <a:solidFill>
            <a:schemeClr val="bg1"/>
          </a:solidFill>
        </p:grpSpPr>
        <p:sp>
          <p:nvSpPr>
            <p:cNvPr id="128" name="Rectangle 127"/>
            <p:cNvSpPr/>
            <p:nvPr/>
          </p:nvSpPr>
          <p:spPr>
            <a:xfrm>
              <a:off x="3505200" y="7559865"/>
              <a:ext cx="1371600" cy="1347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505200" y="7559865"/>
              <a:ext cx="1066800" cy="1347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825927" y="10048468"/>
            <a:ext cx="1334377" cy="145439"/>
            <a:chOff x="3505200" y="7559865"/>
            <a:chExt cx="1371600" cy="134747"/>
          </a:xfrm>
          <a:solidFill>
            <a:schemeClr val="bg1"/>
          </a:solidFill>
        </p:grpSpPr>
        <p:sp>
          <p:nvSpPr>
            <p:cNvPr id="131" name="Rectangle 130"/>
            <p:cNvSpPr/>
            <p:nvPr/>
          </p:nvSpPr>
          <p:spPr>
            <a:xfrm>
              <a:off x="3505200" y="7559865"/>
              <a:ext cx="1371600" cy="1347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505200" y="7559865"/>
              <a:ext cx="1066800" cy="1347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6043" y="3006445"/>
            <a:ext cx="2659010" cy="2735402"/>
            <a:chOff x="166004" y="6785645"/>
            <a:chExt cx="2411193" cy="2534299"/>
          </a:xfrm>
        </p:grpSpPr>
        <p:pic>
          <p:nvPicPr>
            <p:cNvPr id="85" name="Picture 3" descr="C:\Users\ikkinallego\Downloads\location76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8811" y="6785645"/>
              <a:ext cx="305578" cy="305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Rectangle 85"/>
            <p:cNvSpPr/>
            <p:nvPr/>
          </p:nvSpPr>
          <p:spPr>
            <a:xfrm>
              <a:off x="166004" y="7144710"/>
              <a:ext cx="2411193" cy="2423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PH" sz="1100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15 RUE DELA PAIX 75012 PARIS</a:t>
              </a:r>
              <a:endParaRPr lang="en-PH" sz="11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7" name="Picture 4" descr="C:\Users\ikkinallego\Downloads\telephone5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9786" y="7701278"/>
              <a:ext cx="314603" cy="31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Rectangle 87"/>
            <p:cNvSpPr/>
            <p:nvPr/>
          </p:nvSpPr>
          <p:spPr>
            <a:xfrm>
              <a:off x="166004" y="8088138"/>
              <a:ext cx="241119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PH" sz="1100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01 02 03 04 05</a:t>
              </a:r>
              <a:endParaRPr lang="en-PH" sz="11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9" name="Picture 5" descr="C:\Users\ikkinallego\Downloads\email5 (1)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0744" y="8560580"/>
              <a:ext cx="461713" cy="461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Rectangle 89"/>
            <p:cNvSpPr/>
            <p:nvPr/>
          </p:nvSpPr>
          <p:spPr>
            <a:xfrm>
              <a:off x="166004" y="9073723"/>
              <a:ext cx="241119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PH" sz="11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mail@mail.com</a:t>
              </a:r>
              <a:endParaRPr lang="en-PH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2" name="Oval 148"/>
          <p:cNvSpPr/>
          <p:nvPr/>
        </p:nvSpPr>
        <p:spPr>
          <a:xfrm>
            <a:off x="3277235" y="4194432"/>
            <a:ext cx="540657" cy="574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PH" sz="48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+</a:t>
            </a:r>
            <a:endParaRPr lang="en-PH" sz="4800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Oval 148"/>
          <p:cNvSpPr/>
          <p:nvPr/>
        </p:nvSpPr>
        <p:spPr>
          <a:xfrm>
            <a:off x="3277235" y="1480293"/>
            <a:ext cx="540657" cy="574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PH" sz="48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+</a:t>
            </a:r>
            <a:endParaRPr lang="en-PH" sz="4800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576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309</Words>
  <Application>Microsoft Macintosh PowerPoint</Application>
  <PresentationFormat>Personnalisé</PresentationFormat>
  <Paragraphs>52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axel maille</cp:lastModifiedBy>
  <cp:revision>2</cp:revision>
  <dcterms:created xsi:type="dcterms:W3CDTF">2015-07-01T20:03:27Z</dcterms:created>
  <dcterms:modified xsi:type="dcterms:W3CDTF">2015-07-01T20:22:45Z</dcterms:modified>
</cp:coreProperties>
</file>