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984" y="-104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87C68-6E50-1E40-A322-EF5752BF5A80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A85D5-AFA4-2846-8435-D6DB8F096A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99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5C8A8-16CE-4878-B592-0936399FE911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25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84F7-8BCA-0E4E-BCBD-94289A0E224D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A20-51D6-1947-8503-1E7C98B1A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00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84F7-8BCA-0E4E-BCBD-94289A0E224D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A20-51D6-1947-8503-1E7C98B1A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03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84F7-8BCA-0E4E-BCBD-94289A0E224D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A20-51D6-1947-8503-1E7C98B1A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30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84F7-8BCA-0E4E-BCBD-94289A0E224D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A20-51D6-1947-8503-1E7C98B1A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69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84F7-8BCA-0E4E-BCBD-94289A0E224D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A20-51D6-1947-8503-1E7C98B1A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9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84F7-8BCA-0E4E-BCBD-94289A0E224D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A20-51D6-1947-8503-1E7C98B1A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68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84F7-8BCA-0E4E-BCBD-94289A0E224D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A20-51D6-1947-8503-1E7C98B1A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35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84F7-8BCA-0E4E-BCBD-94289A0E224D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A20-51D6-1947-8503-1E7C98B1A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4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84F7-8BCA-0E4E-BCBD-94289A0E224D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A20-51D6-1947-8503-1E7C98B1A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85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84F7-8BCA-0E4E-BCBD-94289A0E224D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A20-51D6-1947-8503-1E7C98B1A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8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84F7-8BCA-0E4E-BCBD-94289A0E224D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7A20-51D6-1947-8503-1E7C98B1A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3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684F7-8BCA-0E4E-BCBD-94289A0E224D}" type="datetimeFigureOut">
              <a:rPr lang="fr-FR" smtClean="0"/>
              <a:t>02/07/15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7A20-51D6-1947-8503-1E7C98B1A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57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3576895" cy="106886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dirty="0" smtClean="0"/>
              <a:t>          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2100138" y="391294"/>
            <a:ext cx="5462712" cy="11376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53549" y="514532"/>
            <a:ext cx="5085217" cy="923101"/>
            <a:chOff x="3398506" y="157894"/>
            <a:chExt cx="3256294" cy="855236"/>
          </a:xfrm>
        </p:grpSpPr>
        <p:sp>
          <p:nvSpPr>
            <p:cNvPr id="69" name="Rectangle 68"/>
            <p:cNvSpPr/>
            <p:nvPr/>
          </p:nvSpPr>
          <p:spPr>
            <a:xfrm>
              <a:off x="3398506" y="157894"/>
              <a:ext cx="3256294" cy="536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ALEXANDRE KRIS</a:t>
              </a:r>
              <a:endParaRPr lang="en-PH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98506" y="476704"/>
              <a:ext cx="3256294" cy="536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spc="327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Titre du poste</a:t>
              </a:r>
              <a:endParaRPr lang="en-PH" sz="1500" b="1" spc="327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07453" y="189736"/>
            <a:ext cx="1892685" cy="1540724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VOTRE PHOTO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8900" y="1873488"/>
            <a:ext cx="1781305" cy="3775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FORMATION</a:t>
            </a:r>
            <a:endParaRPr lang="en-PH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847224" y="2303618"/>
            <a:ext cx="3547563" cy="2131867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fr-F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"/>
              </a:rPr>
              <a:t>FORMATION </a:t>
            </a:r>
            <a:r>
              <a:rPr lang="fr-FR" sz="1100" b="1" dirty="0" smtClean="0">
                <a:solidFill>
                  <a:srgbClr val="000000"/>
                </a:solidFill>
                <a:effectLst/>
                <a:latin typeface="+mn-lt"/>
                <a:cs typeface="Calibri"/>
              </a:rPr>
              <a:t>| 2000 – 2003</a:t>
            </a:r>
          </a:p>
          <a:p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Décrivez les spécialités de cette formation : vos diplômes, les options de la formation, etc…</a:t>
            </a:r>
          </a:p>
          <a:p>
            <a:endParaRPr lang="fr-FR" sz="1100" dirty="0" smtClean="0">
              <a:solidFill>
                <a:srgbClr val="404040"/>
              </a:solidFill>
              <a:effectLst/>
              <a:latin typeface="+mn-lt"/>
              <a:cs typeface="Calibri"/>
            </a:endParaRPr>
          </a:p>
          <a:p>
            <a:r>
              <a:rPr lang="fr-F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"/>
              </a:rPr>
              <a:t>FORMATION </a:t>
            </a:r>
            <a:r>
              <a:rPr lang="fr-FR" sz="1100" b="1" dirty="0" smtClean="0">
                <a:solidFill>
                  <a:srgbClr val="000000"/>
                </a:solidFill>
                <a:effectLst/>
                <a:latin typeface="+mn-lt"/>
                <a:cs typeface="Calibri"/>
              </a:rPr>
              <a:t>| 2000 – 2003</a:t>
            </a:r>
          </a:p>
          <a:p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Décrivez les spécialités de cette formation : vos diplômes, les options de la formation, etc…</a:t>
            </a:r>
          </a:p>
          <a:p>
            <a:endParaRPr lang="fr-FR" sz="1100" dirty="0" smtClean="0">
              <a:solidFill>
                <a:srgbClr val="404040"/>
              </a:solidFill>
              <a:effectLst/>
              <a:latin typeface="+mn-lt"/>
              <a:cs typeface="Calibri"/>
            </a:endParaRPr>
          </a:p>
          <a:p>
            <a:r>
              <a:rPr lang="fr-F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"/>
              </a:rPr>
              <a:t>FORMATION </a:t>
            </a:r>
            <a:r>
              <a:rPr lang="fr-FR" sz="1100" b="1" dirty="0" smtClean="0">
                <a:solidFill>
                  <a:srgbClr val="000000"/>
                </a:solidFill>
                <a:effectLst/>
                <a:latin typeface="+mn-lt"/>
                <a:cs typeface="Calibri"/>
              </a:rPr>
              <a:t>| 2000 – 2003</a:t>
            </a:r>
          </a:p>
          <a:p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Décrivez les spécialités de cette formation : vos diplômes, les options de la formation, etc…</a:t>
            </a:r>
          </a:p>
          <a:p>
            <a:endParaRPr lang="fr-FR" sz="1100" dirty="0" smtClean="0">
              <a:solidFill>
                <a:srgbClr val="404040"/>
              </a:solidFill>
              <a:effectLst/>
              <a:latin typeface="+mn-lt"/>
              <a:cs typeface="Calibri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588900" y="4604099"/>
            <a:ext cx="4023343" cy="377541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r>
              <a:rPr lang="en-PH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EXPERIENCE PROFESSIONNELLE</a:t>
            </a:r>
            <a:endParaRPr lang="en-PH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Text Box 189"/>
          <p:cNvSpPr txBox="1"/>
          <p:nvPr/>
        </p:nvSpPr>
        <p:spPr>
          <a:xfrm>
            <a:off x="3732276" y="5093084"/>
            <a:ext cx="3662511" cy="239619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i="1" dirty="0" smtClean="0">
                <a:solidFill>
                  <a:srgbClr val="000000"/>
                </a:solidFill>
                <a:cs typeface="Calibri"/>
              </a:rPr>
              <a:t>NOM ENTREPRISE | </a:t>
            </a:r>
            <a:r>
              <a:rPr lang="en-US" sz="1100" b="1" i="1" dirty="0" smtClean="0">
                <a:cs typeface="Calibri"/>
              </a:rPr>
              <a:t>2000 – 2003 -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Titre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du poste</a:t>
            </a:r>
            <a:endParaRPr lang="fr-FR" sz="1100" i="1" dirty="0" smtClean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Décrivez ici les fonctions que vous avez occupé pour ce poste. Décrivez également vos missions et les résultats que vous avez obtenu. </a:t>
            </a:r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r>
              <a:rPr lang="en-US" sz="1100" b="1" i="1" dirty="0" smtClean="0">
                <a:solidFill>
                  <a:srgbClr val="000000"/>
                </a:solidFill>
                <a:cs typeface="Calibri"/>
              </a:rPr>
              <a:t>NOM ENTREPRISE | </a:t>
            </a:r>
            <a:r>
              <a:rPr lang="en-US" sz="1100" b="1" i="1" dirty="0" smtClean="0">
                <a:cs typeface="Calibri"/>
              </a:rPr>
              <a:t>2000 – 2003 -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Titre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du poste</a:t>
            </a:r>
            <a:endParaRPr lang="fr-FR" sz="1100" i="1" dirty="0" smtClean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Décrivez ici les fonctions que vous avez occupé pour ce poste. Décrivez également vos missions et les résultats que vous avez obtenu. </a:t>
            </a:r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r>
              <a:rPr lang="en-US" sz="1100" b="1" i="1" dirty="0" smtClean="0">
                <a:solidFill>
                  <a:srgbClr val="000000"/>
                </a:solidFill>
                <a:cs typeface="Calibri"/>
              </a:rPr>
              <a:t>NOM ENTREPRISE | </a:t>
            </a:r>
            <a:r>
              <a:rPr lang="en-US" sz="1100" b="1" i="1" dirty="0" smtClean="0">
                <a:cs typeface="Calibri"/>
              </a:rPr>
              <a:t>2000 – 2003 -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Titre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du poste</a:t>
            </a:r>
            <a:endParaRPr lang="fr-FR" sz="1100" i="1" dirty="0" smtClean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Décrivez ici les fonctions que vous avez occupé pour ce poste. Décrivez également vos missions et les résultats que vous avez obtenu. </a:t>
            </a:r>
          </a:p>
          <a:p>
            <a:endParaRPr lang="fr-FR" sz="1100" dirty="0" smtClean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r>
              <a:rPr lang="en-US" sz="1100" b="1" i="1" dirty="0" smtClean="0">
                <a:solidFill>
                  <a:srgbClr val="000000"/>
                </a:solidFill>
                <a:cs typeface="Calibri"/>
              </a:rPr>
              <a:t>NOM ENTREPRISE | </a:t>
            </a:r>
            <a:r>
              <a:rPr lang="en-US" sz="1100" b="1" i="1" dirty="0" smtClean="0">
                <a:cs typeface="Calibri"/>
              </a:rPr>
              <a:t>2000 – 2003 -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Titre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du poste</a:t>
            </a:r>
            <a:endParaRPr lang="fr-FR" sz="1100" i="1" dirty="0" smtClean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Décrivez ici les fonctions que vous avez occupé pour ce poste. Décrivez également vos missions et les résultats que vous avez obtenu. </a:t>
            </a:r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588900" y="8634185"/>
            <a:ext cx="1437356" cy="3775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LANGUES</a:t>
            </a:r>
            <a:endParaRPr lang="en-PH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 Box 189"/>
          <p:cNvSpPr txBox="1"/>
          <p:nvPr/>
        </p:nvSpPr>
        <p:spPr>
          <a:xfrm>
            <a:off x="3732276" y="8996582"/>
            <a:ext cx="3662511" cy="99016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fr-FR" sz="1100" b="1" dirty="0" smtClean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Anglais : lu, écrit, parlé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fr-FR" sz="1100" b="1" dirty="0" smtClean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Allemande : lu, écrit, parlé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fr-FR" sz="1100" b="1" dirty="0" smtClean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Espagnol : lu, écrit</a:t>
            </a:r>
            <a:endParaRPr lang="fr-FR" sz="11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>
              <a:lnSpc>
                <a:spcPts val="1307"/>
              </a:lnSpc>
              <a:spcAft>
                <a:spcPts val="544"/>
              </a:spcAft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4032" y="2226941"/>
            <a:ext cx="2851079" cy="2980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r>
              <a:rPr lang="en-PH" sz="15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ABOUT 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3300" y="4686129"/>
            <a:ext cx="3055164" cy="774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5000"/>
              </a:lnSpc>
              <a:spcAft>
                <a:spcPts val="1089"/>
              </a:spcAft>
            </a:pPr>
            <a:r>
              <a:rPr lang="fr-FR" sz="1100" dirty="0" smtClean="0">
                <a:solidFill>
                  <a:srgbClr val="FFFFFF"/>
                </a:solidFill>
                <a:latin typeface="Arial"/>
                <a:cs typeface="Arial"/>
              </a:rPr>
              <a:t>Décrivez en quelques lignes votre parcours professionnel, vos compétences clés pour le poste et vos objectifs de carrière. Ceci est en fait une introduction à votre lettre de motivation. </a:t>
            </a:r>
            <a:endParaRPr lang="fr-FR"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4683" y="5952491"/>
            <a:ext cx="2851079" cy="2980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r>
              <a:rPr lang="en-PH" sz="15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COMPTENCES PRO.</a:t>
            </a:r>
            <a:endParaRPr lang="en-PH" sz="15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33952" y="6397556"/>
            <a:ext cx="1886837" cy="1225979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ILLUSTRATOR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PHOTOSHOP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COREL DRAW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DREAMWEAVER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HTML/CSS3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84032" y="8096469"/>
            <a:ext cx="2851079" cy="2980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r>
              <a:rPr lang="en-PH" sz="15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PERSONNALITE</a:t>
            </a:r>
            <a:endParaRPr lang="en-PH" sz="15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13301" y="8545763"/>
            <a:ext cx="1886837" cy="1225979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LOREM IPSUM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LOREM IPSUM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LOREM IPSUM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LOREM IPSUM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LOREM IPSUM</a:t>
            </a:r>
          </a:p>
        </p:txBody>
      </p:sp>
      <p:pic>
        <p:nvPicPr>
          <p:cNvPr id="85" name="Picture 3" descr="C:\Users\ikkinallego\Downloads\location76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" y="2828418"/>
            <a:ext cx="336985" cy="32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1008380" y="2762256"/>
            <a:ext cx="2400138" cy="269819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sz="11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15 RUE DELA PAIX 75012 PARIS</a:t>
            </a:r>
            <a:endParaRPr lang="en-PH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7" name="Picture 4" descr="C:\Users\ikkinallego\Downloads\telephone5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4" y="3358638"/>
            <a:ext cx="346937" cy="33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1008381" y="3312226"/>
            <a:ext cx="2400138" cy="269819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sz="11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01 02 03 04 05</a:t>
            </a:r>
            <a:endParaRPr lang="en-PH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9" name="Picture 5" descr="C:\Users\ikkinallego\Downloads\email5 (1)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4" y="3905857"/>
            <a:ext cx="509167" cy="49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1008381" y="4029228"/>
            <a:ext cx="2400137" cy="269819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mail@mail.com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4031" y="2524955"/>
            <a:ext cx="335741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4682" y="6250505"/>
            <a:ext cx="330699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4031" y="8423449"/>
            <a:ext cx="335741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579414" y="6470551"/>
            <a:ext cx="1882683" cy="98696"/>
            <a:chOff x="1413487" y="6334119"/>
            <a:chExt cx="1707219" cy="91440"/>
          </a:xfrm>
          <a:solidFill>
            <a:srgbClr val="92D050"/>
          </a:solidFill>
        </p:grpSpPr>
        <p:sp>
          <p:nvSpPr>
            <p:cNvPr id="10" name="Oval 9"/>
            <p:cNvSpPr/>
            <p:nvPr/>
          </p:nvSpPr>
          <p:spPr>
            <a:xfrm>
              <a:off x="1772549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3" name="Oval 72"/>
            <p:cNvSpPr/>
            <p:nvPr/>
          </p:nvSpPr>
          <p:spPr>
            <a:xfrm>
              <a:off x="2131611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Oval 73"/>
            <p:cNvSpPr/>
            <p:nvPr/>
          </p:nvSpPr>
          <p:spPr>
            <a:xfrm>
              <a:off x="1952080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Oval 74"/>
            <p:cNvSpPr/>
            <p:nvPr/>
          </p:nvSpPr>
          <p:spPr>
            <a:xfrm>
              <a:off x="2311142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Oval 75"/>
            <p:cNvSpPr/>
            <p:nvPr/>
          </p:nvSpPr>
          <p:spPr>
            <a:xfrm>
              <a:off x="2490673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Oval 77"/>
            <p:cNvSpPr/>
            <p:nvPr/>
          </p:nvSpPr>
          <p:spPr>
            <a:xfrm>
              <a:off x="2670204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9" name="Oval 78"/>
            <p:cNvSpPr/>
            <p:nvPr/>
          </p:nvSpPr>
          <p:spPr>
            <a:xfrm>
              <a:off x="2849735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0" name="Oval 79"/>
            <p:cNvSpPr/>
            <p:nvPr/>
          </p:nvSpPr>
          <p:spPr>
            <a:xfrm>
              <a:off x="1593018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4" name="Oval 83"/>
            <p:cNvSpPr/>
            <p:nvPr/>
          </p:nvSpPr>
          <p:spPr>
            <a:xfrm>
              <a:off x="3029266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1" name="Oval 90"/>
            <p:cNvSpPr/>
            <p:nvPr/>
          </p:nvSpPr>
          <p:spPr>
            <a:xfrm>
              <a:off x="1413487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579414" y="6705726"/>
            <a:ext cx="1882683" cy="98696"/>
            <a:chOff x="1413487" y="6334119"/>
            <a:chExt cx="1707219" cy="91440"/>
          </a:xfrm>
          <a:solidFill>
            <a:srgbClr val="92D050"/>
          </a:solidFill>
        </p:grpSpPr>
        <p:sp>
          <p:nvSpPr>
            <p:cNvPr id="93" name="Oval 92"/>
            <p:cNvSpPr/>
            <p:nvPr/>
          </p:nvSpPr>
          <p:spPr>
            <a:xfrm>
              <a:off x="1772549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4" name="Oval 93"/>
            <p:cNvSpPr/>
            <p:nvPr/>
          </p:nvSpPr>
          <p:spPr>
            <a:xfrm>
              <a:off x="2131611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5" name="Oval 94"/>
            <p:cNvSpPr/>
            <p:nvPr/>
          </p:nvSpPr>
          <p:spPr>
            <a:xfrm>
              <a:off x="1952080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6" name="Oval 95"/>
            <p:cNvSpPr/>
            <p:nvPr/>
          </p:nvSpPr>
          <p:spPr>
            <a:xfrm>
              <a:off x="2311142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7" name="Oval 96"/>
            <p:cNvSpPr/>
            <p:nvPr/>
          </p:nvSpPr>
          <p:spPr>
            <a:xfrm>
              <a:off x="2490673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8" name="Oval 97"/>
            <p:cNvSpPr/>
            <p:nvPr/>
          </p:nvSpPr>
          <p:spPr>
            <a:xfrm>
              <a:off x="2670204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9" name="Oval 98"/>
            <p:cNvSpPr/>
            <p:nvPr/>
          </p:nvSpPr>
          <p:spPr>
            <a:xfrm>
              <a:off x="2849735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0" name="Oval 99"/>
            <p:cNvSpPr/>
            <p:nvPr/>
          </p:nvSpPr>
          <p:spPr>
            <a:xfrm>
              <a:off x="1593018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4" name="Oval 113"/>
            <p:cNvSpPr/>
            <p:nvPr/>
          </p:nvSpPr>
          <p:spPr>
            <a:xfrm>
              <a:off x="3029266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6" name="Oval 115"/>
            <p:cNvSpPr/>
            <p:nvPr/>
          </p:nvSpPr>
          <p:spPr>
            <a:xfrm>
              <a:off x="1413487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579414" y="6940902"/>
            <a:ext cx="1882683" cy="98696"/>
            <a:chOff x="1413487" y="6334119"/>
            <a:chExt cx="1707219" cy="91440"/>
          </a:xfrm>
          <a:solidFill>
            <a:srgbClr val="92D050"/>
          </a:solidFill>
        </p:grpSpPr>
        <p:sp>
          <p:nvSpPr>
            <p:cNvPr id="134" name="Oval 133"/>
            <p:cNvSpPr/>
            <p:nvPr/>
          </p:nvSpPr>
          <p:spPr>
            <a:xfrm>
              <a:off x="1772549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5" name="Oval 134"/>
            <p:cNvSpPr/>
            <p:nvPr/>
          </p:nvSpPr>
          <p:spPr>
            <a:xfrm>
              <a:off x="2131611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6" name="Oval 135"/>
            <p:cNvSpPr/>
            <p:nvPr/>
          </p:nvSpPr>
          <p:spPr>
            <a:xfrm>
              <a:off x="1952080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7" name="Oval 136"/>
            <p:cNvSpPr/>
            <p:nvPr/>
          </p:nvSpPr>
          <p:spPr>
            <a:xfrm>
              <a:off x="2311142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8" name="Oval 137"/>
            <p:cNvSpPr/>
            <p:nvPr/>
          </p:nvSpPr>
          <p:spPr>
            <a:xfrm>
              <a:off x="2490673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9" name="Oval 138"/>
            <p:cNvSpPr/>
            <p:nvPr/>
          </p:nvSpPr>
          <p:spPr>
            <a:xfrm>
              <a:off x="2670204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0" name="Oval 139"/>
            <p:cNvSpPr/>
            <p:nvPr/>
          </p:nvSpPr>
          <p:spPr>
            <a:xfrm>
              <a:off x="2849735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1" name="Oval 140"/>
            <p:cNvSpPr/>
            <p:nvPr/>
          </p:nvSpPr>
          <p:spPr>
            <a:xfrm>
              <a:off x="1593018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29266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6" name="Oval 145"/>
            <p:cNvSpPr/>
            <p:nvPr/>
          </p:nvSpPr>
          <p:spPr>
            <a:xfrm>
              <a:off x="1413487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579414" y="7176078"/>
            <a:ext cx="1882683" cy="98696"/>
            <a:chOff x="1413487" y="6334119"/>
            <a:chExt cx="1707219" cy="91440"/>
          </a:xfrm>
          <a:solidFill>
            <a:srgbClr val="92D050"/>
          </a:solidFill>
        </p:grpSpPr>
        <p:sp>
          <p:nvSpPr>
            <p:cNvPr id="149" name="Oval 148"/>
            <p:cNvSpPr/>
            <p:nvPr/>
          </p:nvSpPr>
          <p:spPr>
            <a:xfrm>
              <a:off x="1772549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3" name="Oval 152"/>
            <p:cNvSpPr/>
            <p:nvPr/>
          </p:nvSpPr>
          <p:spPr>
            <a:xfrm>
              <a:off x="2131611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4" name="Oval 153"/>
            <p:cNvSpPr/>
            <p:nvPr/>
          </p:nvSpPr>
          <p:spPr>
            <a:xfrm>
              <a:off x="1952080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5" name="Oval 154"/>
            <p:cNvSpPr/>
            <p:nvPr/>
          </p:nvSpPr>
          <p:spPr>
            <a:xfrm>
              <a:off x="2311142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6" name="Oval 155"/>
            <p:cNvSpPr/>
            <p:nvPr/>
          </p:nvSpPr>
          <p:spPr>
            <a:xfrm>
              <a:off x="2490673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7" name="Oval 156"/>
            <p:cNvSpPr/>
            <p:nvPr/>
          </p:nvSpPr>
          <p:spPr>
            <a:xfrm>
              <a:off x="2670204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Oval 157"/>
            <p:cNvSpPr/>
            <p:nvPr/>
          </p:nvSpPr>
          <p:spPr>
            <a:xfrm>
              <a:off x="2849735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9" name="Oval 158"/>
            <p:cNvSpPr/>
            <p:nvPr/>
          </p:nvSpPr>
          <p:spPr>
            <a:xfrm>
              <a:off x="1593018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0" name="Oval 159"/>
            <p:cNvSpPr/>
            <p:nvPr/>
          </p:nvSpPr>
          <p:spPr>
            <a:xfrm>
              <a:off x="3029266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Oval 160"/>
            <p:cNvSpPr/>
            <p:nvPr/>
          </p:nvSpPr>
          <p:spPr>
            <a:xfrm>
              <a:off x="1413487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579414" y="7411253"/>
            <a:ext cx="1882683" cy="98696"/>
            <a:chOff x="1413487" y="6334119"/>
            <a:chExt cx="1707219" cy="91440"/>
          </a:xfrm>
          <a:solidFill>
            <a:srgbClr val="92D050"/>
          </a:solidFill>
        </p:grpSpPr>
        <p:sp>
          <p:nvSpPr>
            <p:cNvPr id="163" name="Oval 162"/>
            <p:cNvSpPr/>
            <p:nvPr/>
          </p:nvSpPr>
          <p:spPr>
            <a:xfrm>
              <a:off x="1772549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Oval 163"/>
            <p:cNvSpPr/>
            <p:nvPr/>
          </p:nvSpPr>
          <p:spPr>
            <a:xfrm>
              <a:off x="2131611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5" name="Oval 164"/>
            <p:cNvSpPr/>
            <p:nvPr/>
          </p:nvSpPr>
          <p:spPr>
            <a:xfrm>
              <a:off x="1952080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6" name="Oval 165"/>
            <p:cNvSpPr/>
            <p:nvPr/>
          </p:nvSpPr>
          <p:spPr>
            <a:xfrm>
              <a:off x="2311142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Oval 166"/>
            <p:cNvSpPr/>
            <p:nvPr/>
          </p:nvSpPr>
          <p:spPr>
            <a:xfrm>
              <a:off x="2490673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8" name="Oval 167"/>
            <p:cNvSpPr/>
            <p:nvPr/>
          </p:nvSpPr>
          <p:spPr>
            <a:xfrm>
              <a:off x="2670204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49735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Oval 169"/>
            <p:cNvSpPr/>
            <p:nvPr/>
          </p:nvSpPr>
          <p:spPr>
            <a:xfrm>
              <a:off x="1593018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1" name="Oval 170"/>
            <p:cNvSpPr/>
            <p:nvPr/>
          </p:nvSpPr>
          <p:spPr>
            <a:xfrm>
              <a:off x="3029266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2" name="Oval 171"/>
            <p:cNvSpPr/>
            <p:nvPr/>
          </p:nvSpPr>
          <p:spPr>
            <a:xfrm>
              <a:off x="1413487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558763" y="8597445"/>
            <a:ext cx="1882683" cy="98696"/>
            <a:chOff x="1413487" y="6334119"/>
            <a:chExt cx="1707219" cy="91440"/>
          </a:xfrm>
          <a:solidFill>
            <a:srgbClr val="92D050"/>
          </a:solidFill>
        </p:grpSpPr>
        <p:sp>
          <p:nvSpPr>
            <p:cNvPr id="174" name="Oval 173"/>
            <p:cNvSpPr/>
            <p:nvPr/>
          </p:nvSpPr>
          <p:spPr>
            <a:xfrm>
              <a:off x="1772549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5" name="Oval 174"/>
            <p:cNvSpPr/>
            <p:nvPr/>
          </p:nvSpPr>
          <p:spPr>
            <a:xfrm>
              <a:off x="2131611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Oval 175"/>
            <p:cNvSpPr/>
            <p:nvPr/>
          </p:nvSpPr>
          <p:spPr>
            <a:xfrm>
              <a:off x="1952080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7" name="Oval 176"/>
            <p:cNvSpPr/>
            <p:nvPr/>
          </p:nvSpPr>
          <p:spPr>
            <a:xfrm>
              <a:off x="2311142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8" name="Oval 177"/>
            <p:cNvSpPr/>
            <p:nvPr/>
          </p:nvSpPr>
          <p:spPr>
            <a:xfrm>
              <a:off x="2490673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Oval 178"/>
            <p:cNvSpPr/>
            <p:nvPr/>
          </p:nvSpPr>
          <p:spPr>
            <a:xfrm>
              <a:off x="2670204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0" name="Oval 179"/>
            <p:cNvSpPr/>
            <p:nvPr/>
          </p:nvSpPr>
          <p:spPr>
            <a:xfrm>
              <a:off x="2849735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1" name="Oval 180"/>
            <p:cNvSpPr/>
            <p:nvPr/>
          </p:nvSpPr>
          <p:spPr>
            <a:xfrm>
              <a:off x="1593018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Oval 181"/>
            <p:cNvSpPr/>
            <p:nvPr/>
          </p:nvSpPr>
          <p:spPr>
            <a:xfrm>
              <a:off x="3029266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3" name="Oval 182"/>
            <p:cNvSpPr/>
            <p:nvPr/>
          </p:nvSpPr>
          <p:spPr>
            <a:xfrm>
              <a:off x="1413487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558763" y="8832620"/>
            <a:ext cx="1882683" cy="98696"/>
            <a:chOff x="1413487" y="6334119"/>
            <a:chExt cx="1707219" cy="91440"/>
          </a:xfrm>
          <a:solidFill>
            <a:srgbClr val="92D050"/>
          </a:solidFill>
        </p:grpSpPr>
        <p:sp>
          <p:nvSpPr>
            <p:cNvPr id="185" name="Oval 184"/>
            <p:cNvSpPr/>
            <p:nvPr/>
          </p:nvSpPr>
          <p:spPr>
            <a:xfrm>
              <a:off x="1772549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6" name="Oval 185"/>
            <p:cNvSpPr/>
            <p:nvPr/>
          </p:nvSpPr>
          <p:spPr>
            <a:xfrm>
              <a:off x="2131611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52080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Oval 187"/>
            <p:cNvSpPr/>
            <p:nvPr/>
          </p:nvSpPr>
          <p:spPr>
            <a:xfrm>
              <a:off x="2311142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9" name="Oval 188"/>
            <p:cNvSpPr/>
            <p:nvPr/>
          </p:nvSpPr>
          <p:spPr>
            <a:xfrm>
              <a:off x="2490673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0" name="Oval 189"/>
            <p:cNvSpPr/>
            <p:nvPr/>
          </p:nvSpPr>
          <p:spPr>
            <a:xfrm>
              <a:off x="2670204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Oval 190"/>
            <p:cNvSpPr/>
            <p:nvPr/>
          </p:nvSpPr>
          <p:spPr>
            <a:xfrm>
              <a:off x="2849735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2" name="Oval 191"/>
            <p:cNvSpPr/>
            <p:nvPr/>
          </p:nvSpPr>
          <p:spPr>
            <a:xfrm>
              <a:off x="1593018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3" name="Oval 192"/>
            <p:cNvSpPr/>
            <p:nvPr/>
          </p:nvSpPr>
          <p:spPr>
            <a:xfrm>
              <a:off x="3029266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Oval 193"/>
            <p:cNvSpPr/>
            <p:nvPr/>
          </p:nvSpPr>
          <p:spPr>
            <a:xfrm>
              <a:off x="1413487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558763" y="9067796"/>
            <a:ext cx="1882683" cy="98696"/>
            <a:chOff x="1413487" y="6334119"/>
            <a:chExt cx="1707219" cy="91440"/>
          </a:xfrm>
          <a:solidFill>
            <a:srgbClr val="92D050"/>
          </a:solidFill>
        </p:grpSpPr>
        <p:sp>
          <p:nvSpPr>
            <p:cNvPr id="196" name="Oval 195"/>
            <p:cNvSpPr/>
            <p:nvPr/>
          </p:nvSpPr>
          <p:spPr>
            <a:xfrm>
              <a:off x="1772549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Oval 196"/>
            <p:cNvSpPr/>
            <p:nvPr/>
          </p:nvSpPr>
          <p:spPr>
            <a:xfrm>
              <a:off x="2131611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8" name="Oval 197"/>
            <p:cNvSpPr/>
            <p:nvPr/>
          </p:nvSpPr>
          <p:spPr>
            <a:xfrm>
              <a:off x="1952080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9" name="Oval 198"/>
            <p:cNvSpPr/>
            <p:nvPr/>
          </p:nvSpPr>
          <p:spPr>
            <a:xfrm>
              <a:off x="2311142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Oval 199"/>
            <p:cNvSpPr/>
            <p:nvPr/>
          </p:nvSpPr>
          <p:spPr>
            <a:xfrm>
              <a:off x="2490673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1" name="Oval 200"/>
            <p:cNvSpPr/>
            <p:nvPr/>
          </p:nvSpPr>
          <p:spPr>
            <a:xfrm>
              <a:off x="2670204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2" name="Oval 201"/>
            <p:cNvSpPr/>
            <p:nvPr/>
          </p:nvSpPr>
          <p:spPr>
            <a:xfrm>
              <a:off x="2849735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Oval 202"/>
            <p:cNvSpPr/>
            <p:nvPr/>
          </p:nvSpPr>
          <p:spPr>
            <a:xfrm>
              <a:off x="1593018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4" name="Oval 203"/>
            <p:cNvSpPr/>
            <p:nvPr/>
          </p:nvSpPr>
          <p:spPr>
            <a:xfrm>
              <a:off x="3029266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5" name="Oval 204"/>
            <p:cNvSpPr/>
            <p:nvPr/>
          </p:nvSpPr>
          <p:spPr>
            <a:xfrm>
              <a:off x="1413487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558763" y="9302972"/>
            <a:ext cx="1882683" cy="98696"/>
            <a:chOff x="1413487" y="6334119"/>
            <a:chExt cx="1707219" cy="91440"/>
          </a:xfrm>
          <a:solidFill>
            <a:srgbClr val="92D050"/>
          </a:solidFill>
        </p:grpSpPr>
        <p:sp>
          <p:nvSpPr>
            <p:cNvPr id="207" name="Oval 206"/>
            <p:cNvSpPr/>
            <p:nvPr/>
          </p:nvSpPr>
          <p:spPr>
            <a:xfrm>
              <a:off x="1772549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8" name="Oval 207"/>
            <p:cNvSpPr/>
            <p:nvPr/>
          </p:nvSpPr>
          <p:spPr>
            <a:xfrm>
              <a:off x="2131611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Oval 208"/>
            <p:cNvSpPr/>
            <p:nvPr/>
          </p:nvSpPr>
          <p:spPr>
            <a:xfrm>
              <a:off x="1952080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0" name="Oval 209"/>
            <p:cNvSpPr/>
            <p:nvPr/>
          </p:nvSpPr>
          <p:spPr>
            <a:xfrm>
              <a:off x="2311142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1" name="Oval 210"/>
            <p:cNvSpPr/>
            <p:nvPr/>
          </p:nvSpPr>
          <p:spPr>
            <a:xfrm>
              <a:off x="2490673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Oval 211"/>
            <p:cNvSpPr/>
            <p:nvPr/>
          </p:nvSpPr>
          <p:spPr>
            <a:xfrm>
              <a:off x="2670204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3" name="Oval 212"/>
            <p:cNvSpPr/>
            <p:nvPr/>
          </p:nvSpPr>
          <p:spPr>
            <a:xfrm>
              <a:off x="2849735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4" name="Oval 213"/>
            <p:cNvSpPr/>
            <p:nvPr/>
          </p:nvSpPr>
          <p:spPr>
            <a:xfrm>
              <a:off x="1593018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Oval 214"/>
            <p:cNvSpPr/>
            <p:nvPr/>
          </p:nvSpPr>
          <p:spPr>
            <a:xfrm>
              <a:off x="3029266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6" name="Oval 215"/>
            <p:cNvSpPr/>
            <p:nvPr/>
          </p:nvSpPr>
          <p:spPr>
            <a:xfrm>
              <a:off x="1413487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558763" y="9538147"/>
            <a:ext cx="1882683" cy="98696"/>
            <a:chOff x="1413487" y="6334119"/>
            <a:chExt cx="1707219" cy="91440"/>
          </a:xfrm>
          <a:solidFill>
            <a:srgbClr val="92D050"/>
          </a:solidFill>
        </p:grpSpPr>
        <p:sp>
          <p:nvSpPr>
            <p:cNvPr id="218" name="Oval 217"/>
            <p:cNvSpPr/>
            <p:nvPr/>
          </p:nvSpPr>
          <p:spPr>
            <a:xfrm>
              <a:off x="1772549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Oval 218"/>
            <p:cNvSpPr/>
            <p:nvPr/>
          </p:nvSpPr>
          <p:spPr>
            <a:xfrm>
              <a:off x="2131611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0" name="Oval 219"/>
            <p:cNvSpPr/>
            <p:nvPr/>
          </p:nvSpPr>
          <p:spPr>
            <a:xfrm>
              <a:off x="1952080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1" name="Oval 220"/>
            <p:cNvSpPr/>
            <p:nvPr/>
          </p:nvSpPr>
          <p:spPr>
            <a:xfrm>
              <a:off x="2311142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Oval 221"/>
            <p:cNvSpPr/>
            <p:nvPr/>
          </p:nvSpPr>
          <p:spPr>
            <a:xfrm>
              <a:off x="2490673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3" name="Oval 222"/>
            <p:cNvSpPr/>
            <p:nvPr/>
          </p:nvSpPr>
          <p:spPr>
            <a:xfrm>
              <a:off x="2670204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4" name="Oval 223"/>
            <p:cNvSpPr/>
            <p:nvPr/>
          </p:nvSpPr>
          <p:spPr>
            <a:xfrm>
              <a:off x="2849735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Oval 224"/>
            <p:cNvSpPr/>
            <p:nvPr/>
          </p:nvSpPr>
          <p:spPr>
            <a:xfrm>
              <a:off x="1593018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6" name="Oval 225"/>
            <p:cNvSpPr/>
            <p:nvPr/>
          </p:nvSpPr>
          <p:spPr>
            <a:xfrm>
              <a:off x="3029266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7" name="Oval 226"/>
            <p:cNvSpPr/>
            <p:nvPr/>
          </p:nvSpPr>
          <p:spPr>
            <a:xfrm>
              <a:off x="1413487" y="6334119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005147" y="250295"/>
            <a:ext cx="5557703" cy="0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954728" y="1698301"/>
            <a:ext cx="5608122" cy="3555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1" y="10423083"/>
            <a:ext cx="7562850" cy="2655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0" y="10320274"/>
            <a:ext cx="7562850" cy="0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7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305</Words>
  <Application>Microsoft Macintosh PowerPoint</Application>
  <PresentationFormat>Personnalisé</PresentationFormat>
  <Paragraphs>48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6</cp:revision>
  <dcterms:created xsi:type="dcterms:W3CDTF">2015-07-01T20:20:13Z</dcterms:created>
  <dcterms:modified xsi:type="dcterms:W3CDTF">2015-07-01T20:29:52Z</dcterms:modified>
</cp:coreProperties>
</file>