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816" y="1360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8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34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939988" y="428044"/>
            <a:ext cx="1843445" cy="911998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09655" y="428044"/>
            <a:ext cx="5404287" cy="911998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1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2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1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09655" y="2494018"/>
            <a:ext cx="3623866" cy="70540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59568" y="2494018"/>
            <a:ext cx="3623866" cy="70540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72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2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2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45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3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2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5" y="425569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2" y="2236699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3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1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1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1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39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8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6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451C-1CB1-6241-9451-E8BD013BEE08}" type="datetimeFigureOut">
              <a:rPr lang="fr-FR" smtClean="0"/>
              <a:t>04/03/15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6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6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EC9C-ED07-7140-87F3-076666C6C2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5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3111500" cy="10688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12268" y="2621723"/>
            <a:ext cx="283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JONATHAN DO</a:t>
            </a:r>
          </a:p>
          <a:p>
            <a:r>
              <a:rPr lang="fr-FR" sz="1600" i="1" dirty="0" smtClean="0">
                <a:solidFill>
                  <a:srgbClr val="7F7F7F"/>
                </a:solidFill>
              </a:rPr>
              <a:t>TITRE DU POSTE RECHERCHE</a:t>
            </a:r>
            <a:endParaRPr lang="fr-FR" sz="1600" i="1" dirty="0">
              <a:solidFill>
                <a:srgbClr val="7F7F7F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12268" y="3737557"/>
            <a:ext cx="311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Adresse :        Mon adresse, ma rue ma ville</a:t>
            </a:r>
          </a:p>
          <a:p>
            <a:r>
              <a:rPr lang="fr-FR" sz="1200" dirty="0" smtClean="0"/>
              <a:t>Téléphone :   01 02 03 04 05</a:t>
            </a:r>
          </a:p>
          <a:p>
            <a:r>
              <a:rPr lang="fr-FR" sz="1200" dirty="0" smtClean="0"/>
              <a:t>Email :            </a:t>
            </a:r>
            <a:r>
              <a:rPr lang="fr-FR" sz="1200" dirty="0" err="1" smtClean="0"/>
              <a:t>monemail@email.com</a:t>
            </a:r>
            <a:endParaRPr lang="fr-FR" sz="1200" dirty="0" smtClean="0"/>
          </a:p>
          <a:p>
            <a:r>
              <a:rPr lang="fr-FR" sz="1200" dirty="0" smtClean="0"/>
              <a:t>Site Web :      http://</a:t>
            </a:r>
            <a:r>
              <a:rPr lang="fr-FR" sz="1200" dirty="0" err="1" smtClean="0"/>
              <a:t>monsite.com</a:t>
            </a:r>
            <a:endParaRPr lang="fr-FR" sz="1200" dirty="0"/>
          </a:p>
        </p:txBody>
      </p:sp>
      <p:pic>
        <p:nvPicPr>
          <p:cNvPr id="7" name="Image 6" descr="Fotolia_57254857_X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460"/>
            <a:ext cx="3111500" cy="210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necteur droit 2"/>
          <p:cNvCxnSpPr/>
          <p:nvPr/>
        </p:nvCxnSpPr>
        <p:spPr>
          <a:xfrm>
            <a:off x="0" y="3510717"/>
            <a:ext cx="3111500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-10361" y="5285639"/>
            <a:ext cx="3111500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8952" y="5539505"/>
            <a:ext cx="101600" cy="88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39971" y="5447843"/>
            <a:ext cx="109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COMPETENCE 1</a:t>
            </a:r>
            <a:endParaRPr lang="fr-FR" sz="1100" dirty="0"/>
          </a:p>
        </p:txBody>
      </p:sp>
      <p:sp>
        <p:nvSpPr>
          <p:cNvPr id="15" name="Rectangle 14"/>
          <p:cNvSpPr/>
          <p:nvPr/>
        </p:nvSpPr>
        <p:spPr>
          <a:xfrm>
            <a:off x="108952" y="5804817"/>
            <a:ext cx="10160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39971" y="5713155"/>
            <a:ext cx="109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COMPETENCE 1</a:t>
            </a:r>
            <a:endParaRPr lang="fr-FR" sz="1100" dirty="0"/>
          </a:p>
        </p:txBody>
      </p:sp>
      <p:sp>
        <p:nvSpPr>
          <p:cNvPr id="18" name="Rectangle 17"/>
          <p:cNvSpPr/>
          <p:nvPr/>
        </p:nvSpPr>
        <p:spPr>
          <a:xfrm>
            <a:off x="104473" y="6069472"/>
            <a:ext cx="10160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28627" y="5977810"/>
            <a:ext cx="109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COMPETENCE 1</a:t>
            </a:r>
            <a:endParaRPr lang="fr-FR" sz="1100" dirty="0"/>
          </a:p>
        </p:txBody>
      </p:sp>
      <p:sp>
        <p:nvSpPr>
          <p:cNvPr id="20" name="Rectangle 19"/>
          <p:cNvSpPr/>
          <p:nvPr/>
        </p:nvSpPr>
        <p:spPr>
          <a:xfrm>
            <a:off x="108952" y="6337200"/>
            <a:ext cx="10160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39971" y="6245538"/>
            <a:ext cx="109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COMPETENCE 1</a:t>
            </a:r>
            <a:endParaRPr lang="fr-FR" sz="1100" dirty="0"/>
          </a:p>
        </p:txBody>
      </p:sp>
      <p:sp>
        <p:nvSpPr>
          <p:cNvPr id="22" name="Rectangle 21"/>
          <p:cNvSpPr/>
          <p:nvPr/>
        </p:nvSpPr>
        <p:spPr>
          <a:xfrm>
            <a:off x="1728103" y="5539505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575703" y="5539505"/>
            <a:ext cx="1256328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715402" y="5804817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1715402" y="6093690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712216" y="6360017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575703" y="5804817"/>
            <a:ext cx="865013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575703" y="6093142"/>
            <a:ext cx="113962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575703" y="6360870"/>
            <a:ext cx="1029777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4973" y="4909061"/>
            <a:ext cx="2819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COMPETENCES PROFESSIONNELLES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>
            <a:off x="-13313" y="7118936"/>
            <a:ext cx="3111500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590" y="7372802"/>
            <a:ext cx="101600" cy="88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14609" y="7281140"/>
            <a:ext cx="109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COMPETENCE 1</a:t>
            </a:r>
            <a:endParaRPr lang="fr-FR" sz="1100" dirty="0"/>
          </a:p>
        </p:txBody>
      </p:sp>
      <p:sp>
        <p:nvSpPr>
          <p:cNvPr id="33" name="Rectangle 32"/>
          <p:cNvSpPr/>
          <p:nvPr/>
        </p:nvSpPr>
        <p:spPr>
          <a:xfrm>
            <a:off x="83590" y="7638114"/>
            <a:ext cx="10160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14609" y="7546452"/>
            <a:ext cx="109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COMPETENCE 1</a:t>
            </a:r>
            <a:endParaRPr lang="fr-FR" sz="1100" dirty="0"/>
          </a:p>
        </p:txBody>
      </p:sp>
      <p:sp>
        <p:nvSpPr>
          <p:cNvPr id="35" name="Rectangle 34"/>
          <p:cNvSpPr/>
          <p:nvPr/>
        </p:nvSpPr>
        <p:spPr>
          <a:xfrm>
            <a:off x="79111" y="7902769"/>
            <a:ext cx="10160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303265" y="7811107"/>
            <a:ext cx="109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COMPETENCE 1</a:t>
            </a:r>
            <a:endParaRPr lang="fr-FR" sz="1100" dirty="0"/>
          </a:p>
        </p:txBody>
      </p:sp>
      <p:sp>
        <p:nvSpPr>
          <p:cNvPr id="37" name="Rectangle 36"/>
          <p:cNvSpPr/>
          <p:nvPr/>
        </p:nvSpPr>
        <p:spPr>
          <a:xfrm>
            <a:off x="83590" y="8170497"/>
            <a:ext cx="10160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314609" y="8078835"/>
            <a:ext cx="1091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COMPETENCE 1</a:t>
            </a:r>
            <a:endParaRPr lang="fr-FR" sz="1100" dirty="0"/>
          </a:p>
        </p:txBody>
      </p:sp>
      <p:sp>
        <p:nvSpPr>
          <p:cNvPr id="39" name="Rectangle 38"/>
          <p:cNvSpPr/>
          <p:nvPr/>
        </p:nvSpPr>
        <p:spPr>
          <a:xfrm>
            <a:off x="1702741" y="7372802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550341" y="7372802"/>
            <a:ext cx="1256328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690040" y="7638114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690040" y="7926987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686854" y="8193314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1550341" y="7638114"/>
            <a:ext cx="865013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550341" y="7926439"/>
            <a:ext cx="113962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1550341" y="8194167"/>
            <a:ext cx="1029777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69611" y="6742358"/>
            <a:ext cx="233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COMPETENCES PERSONELLES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-1297" y="9026940"/>
            <a:ext cx="3111500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8016" y="9280806"/>
            <a:ext cx="101600" cy="88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49035" y="9189144"/>
            <a:ext cx="68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ANGLAIS</a:t>
            </a:r>
            <a:endParaRPr lang="fr-FR" sz="1100" dirty="0"/>
          </a:p>
        </p:txBody>
      </p:sp>
      <p:sp>
        <p:nvSpPr>
          <p:cNvPr id="51" name="Rectangle 50"/>
          <p:cNvSpPr/>
          <p:nvPr/>
        </p:nvSpPr>
        <p:spPr>
          <a:xfrm>
            <a:off x="118016" y="9546118"/>
            <a:ext cx="10160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349035" y="9454456"/>
            <a:ext cx="7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FRANCAIS</a:t>
            </a:r>
            <a:endParaRPr lang="fr-FR" sz="1100" dirty="0"/>
          </a:p>
        </p:txBody>
      </p:sp>
      <p:sp>
        <p:nvSpPr>
          <p:cNvPr id="53" name="Rectangle 52"/>
          <p:cNvSpPr/>
          <p:nvPr/>
        </p:nvSpPr>
        <p:spPr>
          <a:xfrm>
            <a:off x="113537" y="9810773"/>
            <a:ext cx="10160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337691" y="9719111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ESPAGNOL</a:t>
            </a:r>
            <a:endParaRPr lang="fr-FR" sz="1100" dirty="0"/>
          </a:p>
        </p:txBody>
      </p:sp>
      <p:sp>
        <p:nvSpPr>
          <p:cNvPr id="57" name="Rectangle 56"/>
          <p:cNvSpPr/>
          <p:nvPr/>
        </p:nvSpPr>
        <p:spPr>
          <a:xfrm>
            <a:off x="1737167" y="9280806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1584767" y="9280806"/>
            <a:ext cx="1256328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1724466" y="9546118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1724466" y="9834991"/>
            <a:ext cx="125632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1584767" y="9546118"/>
            <a:ext cx="865013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1584767" y="9834443"/>
            <a:ext cx="1139620" cy="889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104037" y="8650362"/>
            <a:ext cx="8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LANGUES</a:t>
            </a:r>
            <a:endParaRPr lang="fr-FR" sz="1400" dirty="0"/>
          </a:p>
        </p:txBody>
      </p:sp>
      <p:sp>
        <p:nvSpPr>
          <p:cNvPr id="2" name="Rectangle 1"/>
          <p:cNvSpPr/>
          <p:nvPr/>
        </p:nvSpPr>
        <p:spPr>
          <a:xfrm>
            <a:off x="6022129" y="123794"/>
            <a:ext cx="95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Connecteur droit 60"/>
          <p:cNvCxnSpPr/>
          <p:nvPr/>
        </p:nvCxnSpPr>
        <p:spPr>
          <a:xfrm>
            <a:off x="3111501" y="503093"/>
            <a:ext cx="446399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128" y="103545"/>
            <a:ext cx="373836" cy="369332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3323768" y="695642"/>
            <a:ext cx="4110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Décrivez</a:t>
            </a:r>
            <a:r>
              <a:rPr lang="en-GB" sz="1100" dirty="0"/>
              <a:t> en </a:t>
            </a:r>
            <a:r>
              <a:rPr lang="en-GB" sz="1100" dirty="0" err="1"/>
              <a:t>quelques</a:t>
            </a:r>
            <a:r>
              <a:rPr lang="en-GB" sz="1100" dirty="0"/>
              <a:t> </a:t>
            </a:r>
            <a:r>
              <a:rPr lang="en-GB" sz="1100" dirty="0" err="1"/>
              <a:t>lignes</a:t>
            </a:r>
            <a:r>
              <a:rPr lang="en-GB" sz="1100" dirty="0"/>
              <a:t> </a:t>
            </a:r>
            <a:r>
              <a:rPr lang="en-GB" sz="1100" dirty="0" err="1"/>
              <a:t>votre</a:t>
            </a:r>
            <a:r>
              <a:rPr lang="en-GB" sz="1100" dirty="0"/>
              <a:t> </a:t>
            </a:r>
            <a:r>
              <a:rPr lang="en-GB" sz="1100" dirty="0" err="1"/>
              <a:t>parcours</a:t>
            </a:r>
            <a:r>
              <a:rPr lang="en-GB" sz="1100" dirty="0"/>
              <a:t> </a:t>
            </a:r>
            <a:r>
              <a:rPr lang="en-GB" sz="1100" dirty="0" err="1"/>
              <a:t>professionnel</a:t>
            </a:r>
            <a:r>
              <a:rPr lang="en-GB" sz="1100" dirty="0"/>
              <a:t>, </a:t>
            </a:r>
            <a:r>
              <a:rPr lang="en-GB" sz="1100" dirty="0" err="1"/>
              <a:t>vos</a:t>
            </a:r>
            <a:r>
              <a:rPr lang="en-GB" sz="1100" dirty="0"/>
              <a:t> </a:t>
            </a:r>
            <a:r>
              <a:rPr lang="en-GB" sz="1100" dirty="0" err="1"/>
              <a:t>compétences</a:t>
            </a:r>
            <a:r>
              <a:rPr lang="en-GB" sz="1100" dirty="0"/>
              <a:t> </a:t>
            </a:r>
            <a:r>
              <a:rPr lang="en-GB" sz="1100" dirty="0" err="1"/>
              <a:t>clés</a:t>
            </a:r>
            <a:r>
              <a:rPr lang="en-GB" sz="1100" dirty="0"/>
              <a:t> pour le poste et </a:t>
            </a:r>
            <a:r>
              <a:rPr lang="en-GB" sz="1100" dirty="0" err="1"/>
              <a:t>vos</a:t>
            </a:r>
            <a:r>
              <a:rPr lang="en-GB" sz="1100" dirty="0"/>
              <a:t> </a:t>
            </a:r>
            <a:r>
              <a:rPr lang="en-GB" sz="1100" dirty="0" err="1"/>
              <a:t>objectifs</a:t>
            </a:r>
            <a:r>
              <a:rPr lang="en-GB" sz="1100" dirty="0"/>
              <a:t> de </a:t>
            </a:r>
            <a:r>
              <a:rPr lang="en-GB" sz="1100" dirty="0" err="1"/>
              <a:t>carrière</a:t>
            </a:r>
            <a:r>
              <a:rPr lang="en-GB" sz="1100" dirty="0"/>
              <a:t>. </a:t>
            </a:r>
            <a:r>
              <a:rPr lang="en-GB" sz="1100" dirty="0" err="1"/>
              <a:t>Ceci</a:t>
            </a:r>
            <a:r>
              <a:rPr lang="en-GB" sz="1100" dirty="0"/>
              <a:t> </a:t>
            </a:r>
            <a:r>
              <a:rPr lang="en-GB" sz="1100" dirty="0" err="1"/>
              <a:t>est</a:t>
            </a:r>
            <a:r>
              <a:rPr lang="en-GB" sz="1100" dirty="0"/>
              <a:t> en fait </a:t>
            </a:r>
            <a:r>
              <a:rPr lang="en-GB" sz="1100" dirty="0" err="1"/>
              <a:t>une</a:t>
            </a:r>
            <a:r>
              <a:rPr lang="en-GB" sz="1100" dirty="0"/>
              <a:t> introduction </a:t>
            </a:r>
            <a:r>
              <a:rPr lang="en-GB" sz="1100" dirty="0" err="1"/>
              <a:t>à</a:t>
            </a:r>
            <a:r>
              <a:rPr lang="en-GB" sz="1100" dirty="0"/>
              <a:t> </a:t>
            </a:r>
            <a:r>
              <a:rPr lang="en-GB" sz="1100" dirty="0" err="1"/>
              <a:t>votre</a:t>
            </a:r>
            <a:r>
              <a:rPr lang="en-GB" sz="1100" dirty="0"/>
              <a:t> </a:t>
            </a:r>
            <a:r>
              <a:rPr lang="en-GB" sz="1100" dirty="0" err="1"/>
              <a:t>lettre</a:t>
            </a:r>
            <a:r>
              <a:rPr lang="en-GB" sz="1100" dirty="0"/>
              <a:t> de motivation. </a:t>
            </a:r>
            <a:r>
              <a:rPr lang="en-GB" sz="1100" dirty="0" err="1"/>
              <a:t>Vous</a:t>
            </a:r>
            <a:r>
              <a:rPr lang="en-GB" sz="1100" dirty="0"/>
              <a:t> </a:t>
            </a:r>
            <a:r>
              <a:rPr lang="en-GB" sz="1100" dirty="0" err="1"/>
              <a:t>pouvez</a:t>
            </a:r>
            <a:r>
              <a:rPr lang="en-GB" sz="1100" dirty="0"/>
              <a:t> les </a:t>
            </a:r>
            <a:r>
              <a:rPr lang="en-GB" sz="1100" dirty="0" err="1"/>
              <a:t>présenter</a:t>
            </a:r>
            <a:r>
              <a:rPr lang="en-GB" sz="1100" dirty="0"/>
              <a:t> sous </a:t>
            </a:r>
            <a:r>
              <a:rPr lang="en-GB" sz="1100" dirty="0" err="1"/>
              <a:t>forme</a:t>
            </a:r>
            <a:r>
              <a:rPr lang="en-GB" sz="1100" dirty="0"/>
              <a:t> de </a:t>
            </a:r>
            <a:r>
              <a:rPr lang="en-GB" sz="1100" dirty="0" err="1"/>
              <a:t>puces</a:t>
            </a:r>
            <a:r>
              <a:rPr lang="en-GB" sz="1100" dirty="0"/>
              <a:t> </a:t>
            </a:r>
            <a:r>
              <a:rPr lang="en-GB" sz="1100" dirty="0" err="1"/>
              <a:t>ou</a:t>
            </a:r>
            <a:r>
              <a:rPr lang="en-GB" sz="1100" dirty="0"/>
              <a:t> en </a:t>
            </a:r>
            <a:r>
              <a:rPr lang="en-GB" sz="1100" dirty="0" err="1"/>
              <a:t>texte</a:t>
            </a:r>
            <a:r>
              <a:rPr lang="en-GB" sz="1100" dirty="0"/>
              <a:t> plain.</a:t>
            </a:r>
            <a:r>
              <a:rPr lang="fr-FR" sz="1100" dirty="0" smtClean="0">
                <a:effectLst/>
              </a:rPr>
              <a:t> </a:t>
            </a:r>
            <a:endParaRPr lang="fr-FR" sz="1100" dirty="0"/>
          </a:p>
        </p:txBody>
      </p:sp>
      <p:sp>
        <p:nvSpPr>
          <p:cNvPr id="66" name="Rectangle 65"/>
          <p:cNvSpPr/>
          <p:nvPr/>
        </p:nvSpPr>
        <p:spPr>
          <a:xfrm>
            <a:off x="3716846" y="1707065"/>
            <a:ext cx="325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EXEPERIENCE PROFESSIONNELLE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128" y="1695185"/>
            <a:ext cx="384216" cy="384216"/>
          </a:xfrm>
          <a:prstGeom prst="rect">
            <a:avLst/>
          </a:prstGeom>
        </p:spPr>
      </p:pic>
      <p:cxnSp>
        <p:nvCxnSpPr>
          <p:cNvPr id="67" name="Connecteur droit 66"/>
          <p:cNvCxnSpPr/>
          <p:nvPr/>
        </p:nvCxnSpPr>
        <p:spPr>
          <a:xfrm>
            <a:off x="3111501" y="2126768"/>
            <a:ext cx="446399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3005"/>
              </p:ext>
            </p:extLst>
          </p:nvPr>
        </p:nvGraphicFramePr>
        <p:xfrm>
          <a:off x="3443856" y="2329606"/>
          <a:ext cx="3936108" cy="3383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108"/>
              </a:tblGrid>
              <a:tr h="80260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MICROSOFT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| WEB  DEVELOPER |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2010– 2015</a:t>
                      </a:r>
                      <a:endParaRPr lang="fr-FR" sz="1200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résultats que vous avez obtenu. N’hésitez pas à les quantifier.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</a:tr>
              <a:tr h="80260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MICROSOFT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| WEB  DEVELOPER | 2010– 2015</a:t>
                      </a:r>
                      <a:endParaRPr lang="fr-FR" sz="1200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résultats que vous avez obtenu. N’hésitez pas à les quantifier.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</a:tr>
              <a:tr h="8026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MICROSOFT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| WEB  DEVELOPER | 2010– 2015</a:t>
                      </a:r>
                      <a:endParaRPr lang="fr-FR" sz="1200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algn="l"/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résultats que vous avez obtenu. N’hésitez pas à les quantifier.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</a:tr>
              <a:tr h="9757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MICROSOFT</a:t>
                      </a:r>
                      <a:r>
                        <a:rPr lang="en-US" sz="1200" b="1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| WEB  DEVELOPER | 2010– 2015</a:t>
                      </a:r>
                      <a:endParaRPr lang="fr-FR" sz="1200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Décrivez ici les fonctions que vous avez occupé pour ce poste. Décrivez également vos missions</a:t>
                      </a:r>
                      <a:r>
                        <a:rPr lang="fr-FR" sz="11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les résultats que vous avez obtenu. N’hésitez pas à les quantifier.</a:t>
                      </a:r>
                      <a:endParaRPr lang="fr-FR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566537" y="5844040"/>
            <a:ext cx="137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FORMATION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Connecteur droit 69"/>
          <p:cNvCxnSpPr/>
          <p:nvPr/>
        </p:nvCxnSpPr>
        <p:spPr>
          <a:xfrm>
            <a:off x="3111501" y="6240026"/>
            <a:ext cx="446399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185" y="5795734"/>
            <a:ext cx="440159" cy="427511"/>
          </a:xfrm>
          <a:prstGeom prst="rect">
            <a:avLst/>
          </a:prstGeom>
        </p:spPr>
      </p:pic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41985"/>
              </p:ext>
            </p:extLst>
          </p:nvPr>
        </p:nvGraphicFramePr>
        <p:xfrm>
          <a:off x="3443856" y="6451381"/>
          <a:ext cx="3936108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108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NOM DE LA FORMATION | 2009</a:t>
                      </a:r>
                      <a:endParaRPr lang="fr-F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les </a:t>
                      </a: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formation :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dipl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ômes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,  </a:t>
                      </a:r>
                      <a:b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</a:b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Calibri"/>
                          <a:ea typeface="Cambria"/>
                          <a:cs typeface="Calibri"/>
                        </a:rPr>
                        <a:t>les options  de la formation, etc…</a:t>
                      </a:r>
                      <a:endParaRPr lang="en-GB" sz="1100" dirty="0" smtClean="0">
                        <a:solidFill>
                          <a:srgbClr val="7F7F7F"/>
                        </a:solidFill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n-GB" sz="1100" dirty="0" smtClean="0">
                        <a:solidFill>
                          <a:srgbClr val="7F7F7F"/>
                        </a:solidFill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NOM DE LA FORMATION | 2009</a:t>
                      </a:r>
                      <a:endParaRPr lang="fr-F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 </a:t>
                      </a:r>
                      <a:b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</a:b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les options  de la formation, etc…</a:t>
                      </a:r>
                      <a:endParaRPr lang="en-GB" sz="110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fr-FR" sz="1100" dirty="0" smtClean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NOM DE LA FORMATION | 2009</a:t>
                      </a:r>
                      <a:endParaRPr lang="fr-FR" sz="12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Décrivez</a:t>
                      </a:r>
                      <a:r>
                        <a:rPr lang="en-GB" sz="110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les </a:t>
                      </a:r>
                      <a:r>
                        <a:rPr lang="en-GB" sz="110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spécialités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de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cette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formation :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vos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 </a:t>
                      </a:r>
                      <a:r>
                        <a:rPr lang="en-GB" sz="1100" baseline="0" dirty="0" err="1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diplômes</a:t>
                      </a: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,  </a:t>
                      </a:r>
                      <a:b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</a:br>
                      <a:r>
                        <a:rPr lang="en-GB" sz="1100" baseline="0" dirty="0" smtClean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les options  de la formation, etc…</a:t>
                      </a:r>
                      <a:endParaRPr lang="en-GB" sz="1100" dirty="0" smtClean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fr-FR" sz="1200" dirty="0">
                        <a:effectLst/>
                        <a:latin typeface="Calibri"/>
                        <a:ea typeface="Cambr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5871707" y="8700100"/>
            <a:ext cx="100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HOBBIES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3" name="Connecteur droit 72"/>
          <p:cNvCxnSpPr/>
          <p:nvPr/>
        </p:nvCxnSpPr>
        <p:spPr>
          <a:xfrm>
            <a:off x="3121881" y="9111028"/>
            <a:ext cx="446399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038" y="8650434"/>
            <a:ext cx="459926" cy="421410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3391563" y="9285179"/>
            <a:ext cx="3884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</a:rPr>
              <a:t>Décrivez vos centres </a:t>
            </a:r>
            <a:r>
              <a:rPr lang="fr-FR" sz="1100" dirty="0" smtClean="0">
                <a:solidFill>
                  <a:srgbClr val="000000"/>
                </a:solidFill>
              </a:rPr>
              <a:t>d'intérêts ou </a:t>
            </a:r>
            <a:r>
              <a:rPr lang="fr-FR" sz="1100" dirty="0">
                <a:solidFill>
                  <a:srgbClr val="000000"/>
                </a:solidFill>
              </a:rPr>
              <a:t>autres informations qui vous semblent important de faire apparaître sur votre CV.</a:t>
            </a:r>
            <a:endParaRPr lang="fr-FR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27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295</Words>
  <Application>Microsoft Macintosh PowerPoint</Application>
  <PresentationFormat>Personnalisé</PresentationFormat>
  <Paragraphs>42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axel maille</cp:lastModifiedBy>
  <cp:revision>29</cp:revision>
  <dcterms:created xsi:type="dcterms:W3CDTF">2014-11-24T12:24:05Z</dcterms:created>
  <dcterms:modified xsi:type="dcterms:W3CDTF">2015-03-04T10:31:46Z</dcterms:modified>
</cp:coreProperties>
</file>