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-1000" y="608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8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1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5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4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9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2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4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EE38-0501-634B-B8F4-245601A9BA76}" type="datetimeFigureOut">
              <a:rPr lang="fr-FR" smtClean="0"/>
              <a:t>09/03/15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C1B8-501B-074E-A88A-0840785D25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7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62850" cy="1068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562850" cy="3605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2056" y="443044"/>
            <a:ext cx="41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Calibri"/>
                <a:cs typeface="Calibri"/>
              </a:rPr>
              <a:t>Jean </a:t>
            </a:r>
            <a:r>
              <a:rPr lang="fr-FR" sz="4000" b="1" dirty="0" smtClean="0">
                <a:solidFill>
                  <a:schemeClr val="bg1"/>
                </a:solidFill>
                <a:latin typeface="Calibri"/>
                <a:cs typeface="Calibri"/>
              </a:rPr>
              <a:t>MARTIN</a:t>
            </a:r>
            <a:endParaRPr lang="fr-FR"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2056" y="1150930"/>
            <a:ext cx="41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Calibri"/>
                <a:cs typeface="Calibri"/>
              </a:rPr>
              <a:t>Titre du poste recherché</a:t>
            </a:r>
            <a:endParaRPr lang="fr-FR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90412" y="603268"/>
            <a:ext cx="2299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17 rue de la Réussite </a:t>
            </a:r>
          </a:p>
          <a:p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75012 Paris</a:t>
            </a:r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	       </a:t>
            </a:r>
            <a:endParaRPr lang="fr-FR" sz="1200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fr-FR" sz="1200" dirty="0" smtClean="0">
                <a:solidFill>
                  <a:schemeClr val="bg1"/>
                </a:solidFill>
                <a:latin typeface="Calibri"/>
                <a:cs typeface="Calibri"/>
              </a:rPr>
              <a:t>jeanmartin@mail.com</a:t>
            </a:r>
            <a:endParaRPr lang="fr-FR" sz="12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01 </a:t>
            </a:r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02 03 04 05</a:t>
            </a:r>
          </a:p>
          <a:p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06 01 02 03 04</a:t>
            </a:r>
            <a:endParaRPr lang="fr-FR" sz="1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08300" y="1824399"/>
            <a:ext cx="180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Objectifs</a:t>
            </a: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520700" y="2114103"/>
            <a:ext cx="2387600" cy="76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91275" y="2105325"/>
            <a:ext cx="0" cy="11303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83565" y="2297769"/>
            <a:ext cx="3981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Décrivez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en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quelques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lignes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votre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parcours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professionnel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vos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compétences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clés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pour le poste et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vos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objectifs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carrière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Ceci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en fait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introduction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votre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lettre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de motivation.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Vous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pouvez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les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présenter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sous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puces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en </a:t>
            </a:r>
            <a:r>
              <a:rPr lang="en-GB" sz="1100" dirty="0" err="1">
                <a:solidFill>
                  <a:srgbClr val="FFFFFF"/>
                </a:solidFill>
                <a:latin typeface="Calibri"/>
                <a:cs typeface="Calibri"/>
              </a:rPr>
              <a:t>texte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plain.</a:t>
            </a:r>
            <a:r>
              <a:rPr lang="fr-FR" sz="1100" dirty="0" smtClean="0">
                <a:solidFill>
                  <a:srgbClr val="FFFFFF"/>
                </a:solidFill>
                <a:effectLst/>
                <a:latin typeface="Calibri"/>
                <a:cs typeface="Calibri"/>
              </a:rPr>
              <a:t> </a:t>
            </a:r>
            <a:endParaRPr lang="fr-FR" sz="11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1849" y="1867708"/>
            <a:ext cx="517400" cy="4752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91274" y="3448619"/>
            <a:ext cx="180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Formation</a:t>
            </a: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1630560" y="3706029"/>
            <a:ext cx="2834988" cy="76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65547" y="3713639"/>
            <a:ext cx="0" cy="64057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119356"/>
            <a:ext cx="7562850" cy="569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236121" y="3459634"/>
            <a:ext cx="458851" cy="4752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13660"/>
              </p:ext>
            </p:extLst>
          </p:nvPr>
        </p:nvGraphicFramePr>
        <p:xfrm>
          <a:off x="291274" y="3934867"/>
          <a:ext cx="3944847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998"/>
                <a:gridCol w="731849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Université d’Angers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0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Licence d’économique - Macroéconomie</a:t>
                      </a:r>
                      <a:endParaRPr lang="fr-FR" sz="1100" b="1" i="0" baseline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i="0" dirty="0" smtClean="0"/>
                        <a:t>2010</a:t>
                      </a:r>
                      <a:endParaRPr lang="fr-FR" sz="16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i="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Universite</a:t>
                      </a: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Paris VI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0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DEUG</a:t>
                      </a:r>
                      <a:r>
                        <a:rPr lang="fr-FR" sz="1100" b="0" i="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Administration Economique et Sociale</a:t>
                      </a:r>
                      <a:endParaRPr lang="fr-FR" sz="1100" b="0" i="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i="0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fr-FR" sz="1600" b="1" i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Lycée Sainte Marie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0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Baccalauréat</a:t>
                      </a:r>
                      <a:r>
                        <a:rPr lang="fr-FR" sz="1100" b="0" i="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ES – option Math</a:t>
                      </a:r>
                      <a:endParaRPr lang="en-GB" sz="11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i="0" dirty="0" smtClean="0">
                          <a:solidFill>
                            <a:srgbClr val="FFFFFF"/>
                          </a:solidFill>
                        </a:rPr>
                        <a:t>2006</a:t>
                      </a:r>
                      <a:endParaRPr lang="fr-FR" sz="1600" b="1" i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2" name="Connecteur droit 31"/>
          <p:cNvCxnSpPr/>
          <p:nvPr/>
        </p:nvCxnSpPr>
        <p:spPr>
          <a:xfrm flipH="1">
            <a:off x="3559379" y="6203591"/>
            <a:ext cx="9061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91274" y="5918790"/>
            <a:ext cx="326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Expérience Professionnelle</a:t>
            </a: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4244373" y="5908033"/>
            <a:ext cx="458851" cy="4752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91781"/>
              </p:ext>
            </p:extLst>
          </p:nvPr>
        </p:nvGraphicFramePr>
        <p:xfrm>
          <a:off x="291274" y="6474182"/>
          <a:ext cx="3995219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025"/>
                <a:gridCol w="74119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Titre de votre Poste | Nom Entreprise</a:t>
                      </a:r>
                    </a:p>
                    <a:p>
                      <a:r>
                        <a:rPr lang="fr-FR" sz="1100" b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b="0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b="0" dirty="0" smtClean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i="0" dirty="0" smtClean="0"/>
                        <a:t>2010</a:t>
                      </a:r>
                      <a:endParaRPr lang="fr-FR" sz="16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Titre de votre Poste | Nom Entreprise</a:t>
                      </a:r>
                    </a:p>
                    <a:p>
                      <a:r>
                        <a:rPr lang="fr-FR" sz="1100" b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b="0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b="0" dirty="0" smtClean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i="0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fr-FR" sz="1600" b="1" i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Titre de votre Poste | Nom Entreprise</a:t>
                      </a:r>
                    </a:p>
                    <a:p>
                      <a:r>
                        <a:rPr lang="fr-FR" sz="1100" b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b="0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b="0" dirty="0" smtClean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i="0" dirty="0" smtClean="0">
                          <a:solidFill>
                            <a:srgbClr val="FFFFFF"/>
                          </a:solidFill>
                        </a:rPr>
                        <a:t>2006</a:t>
                      </a:r>
                      <a:endParaRPr lang="fr-FR" sz="1600" b="1" i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73794" y="4025398"/>
            <a:ext cx="2623082" cy="185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4933964" y="4137009"/>
            <a:ext cx="262770" cy="1521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217749" y="4443572"/>
            <a:ext cx="262770" cy="1215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501534" y="4268393"/>
            <a:ext cx="262770" cy="13904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764304" y="4355983"/>
            <a:ext cx="262770" cy="13028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938344" y="4842815"/>
            <a:ext cx="1225719" cy="8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ÇlÇr ñæí©" charset="0"/>
                <a:cs typeface="Calibri"/>
              </a:rPr>
              <a:t>Créativité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ÇlÇr ñæí©" charset="0"/>
                <a:cs typeface="Calibri"/>
              </a:rPr>
              <a:t>Communication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ÇlÇr ñæí©" charset="0"/>
                <a:cs typeface="Calibri"/>
              </a:rPr>
              <a:t>Organisation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ÇlÇr ñæí©" charset="0"/>
                <a:cs typeface="Calibri"/>
              </a:rPr>
              <a:t>Sérieux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26088" y="4926396"/>
            <a:ext cx="111007" cy="106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7226088" y="5096878"/>
            <a:ext cx="111007" cy="106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26088" y="5262175"/>
            <a:ext cx="111007" cy="106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223306" y="5433739"/>
            <a:ext cx="111007" cy="10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5" name="Tableau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02690"/>
              </p:ext>
            </p:extLst>
          </p:nvPr>
        </p:nvGraphicFramePr>
        <p:xfrm>
          <a:off x="4773794" y="6457574"/>
          <a:ext cx="2698571" cy="2405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571"/>
              </a:tblGrid>
              <a:tr h="27127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27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Traitement de Texte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27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Logiciel GIRC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Mindmapping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 / OSX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Anglais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Français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42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Espagnol</a:t>
                      </a:r>
                      <a:endParaRPr lang="fr-FR" sz="11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" name="Ellipse 121"/>
          <p:cNvSpPr/>
          <p:nvPr/>
        </p:nvSpPr>
        <p:spPr>
          <a:xfrm>
            <a:off x="6401467" y="65315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612521" y="65315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6819973" y="65315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046754" y="65315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289800" y="6531566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6401467" y="6823607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612521" y="6823607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819973" y="6823607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7046754" y="6823607"/>
            <a:ext cx="117309" cy="121497"/>
          </a:xfrm>
          <a:prstGeom prst="ellipse">
            <a:avLst/>
          </a:prstGeom>
          <a:solidFill>
            <a:srgbClr val="FFFFFF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289800" y="6823607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6397628" y="7077070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6608682" y="7077070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6816134" y="7077070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7042915" y="7077070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7285961" y="7077070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6387395" y="73552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6598449" y="73552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6805901" y="7355266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7032682" y="7355266"/>
            <a:ext cx="117309" cy="121497"/>
          </a:xfrm>
          <a:prstGeom prst="ellipse">
            <a:avLst/>
          </a:prstGeom>
          <a:solidFill>
            <a:srgbClr val="FFFFFF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728" y="7355266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6395652" y="7615319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6606706" y="7615319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6814158" y="7615319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7040939" y="7615319"/>
            <a:ext cx="117309" cy="1214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7283985" y="7615319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385765" y="8154775"/>
            <a:ext cx="117309" cy="1214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6596819" y="8154775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6804271" y="8154775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031052" y="8154775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7274098" y="8154775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6384135" y="8428672"/>
            <a:ext cx="117309" cy="1214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6595189" y="8428672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6802641" y="8428672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7029422" y="8428672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7272468" y="8428672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6387395" y="8676088"/>
            <a:ext cx="117309" cy="1214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6598449" y="8676088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6805901" y="8676088"/>
            <a:ext cx="117309" cy="121497"/>
          </a:xfrm>
          <a:prstGeom prst="ellipse">
            <a:avLst/>
          </a:prstGeom>
          <a:solidFill>
            <a:srgbClr val="7F7F7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7032682" y="8676088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7275728" y="8676088"/>
            <a:ext cx="117309" cy="1214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2" name="Rectangle 161"/>
          <p:cNvSpPr/>
          <p:nvPr/>
        </p:nvSpPr>
        <p:spPr>
          <a:xfrm>
            <a:off x="4628064" y="9206599"/>
            <a:ext cx="2779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FFFFFF"/>
                </a:solidFill>
                <a:latin typeface="Calibri"/>
                <a:cs typeface="Calibri"/>
              </a:rPr>
              <a:t>Décrivez vos centres d'intérêts ou autres informations qui vous semblent important de faire apparaître sur votre CV.</a:t>
            </a:r>
            <a:endParaRPr lang="fr-FR" sz="120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 rotWithShape="1">
          <a:blip r:embed="rId2"/>
          <a:srcRect l="24226" t="-1" r="13088" b="9830"/>
          <a:stretch/>
        </p:blipFill>
        <p:spPr>
          <a:xfrm>
            <a:off x="5167205" y="1945044"/>
            <a:ext cx="1982786" cy="1903685"/>
          </a:xfrm>
          <a:prstGeom prst="diamond">
            <a:avLst/>
          </a:prstGeom>
          <a:ln w="12700" cmpd="sng">
            <a:solidFill>
              <a:srgbClr val="27AAEA"/>
            </a:solidFill>
          </a:ln>
        </p:spPr>
      </p:pic>
    </p:spTree>
    <p:extLst>
      <p:ext uri="{BB962C8B-B14F-4D97-AF65-F5344CB8AC3E}">
        <p14:creationId xmlns:p14="http://schemas.microsoft.com/office/powerpoint/2010/main" val="33330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</Words>
  <Application>Microsoft Macintosh PowerPoint</Application>
  <PresentationFormat>Personnalisé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8</cp:revision>
  <dcterms:created xsi:type="dcterms:W3CDTF">2015-03-09T06:07:43Z</dcterms:created>
  <dcterms:modified xsi:type="dcterms:W3CDTF">2015-03-09T06:51:57Z</dcterms:modified>
</cp:coreProperties>
</file>