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20E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12" y="-104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22D-FC7B-804B-89C8-42E9AB2A27C3}" type="datetimeFigureOut">
              <a:rPr lang="fr-FR" smtClean="0"/>
              <a:t>08/07/15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BC63-4D46-7B49-B9B5-616CA7D2F8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59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22D-FC7B-804B-89C8-42E9AB2A27C3}" type="datetimeFigureOut">
              <a:rPr lang="fr-FR" smtClean="0"/>
              <a:t>08/07/15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BC63-4D46-7B49-B9B5-616CA7D2F8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18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22D-FC7B-804B-89C8-42E9AB2A27C3}" type="datetimeFigureOut">
              <a:rPr lang="fr-FR" smtClean="0"/>
              <a:t>08/07/15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BC63-4D46-7B49-B9B5-616CA7D2F8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2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22D-FC7B-804B-89C8-42E9AB2A27C3}" type="datetimeFigureOut">
              <a:rPr lang="fr-FR" smtClean="0"/>
              <a:t>08/07/15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BC63-4D46-7B49-B9B5-616CA7D2F8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1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22D-FC7B-804B-89C8-42E9AB2A27C3}" type="datetimeFigureOut">
              <a:rPr lang="fr-FR" smtClean="0"/>
              <a:t>08/07/15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BC63-4D46-7B49-B9B5-616CA7D2F8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94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22D-FC7B-804B-89C8-42E9AB2A27C3}" type="datetimeFigureOut">
              <a:rPr lang="fr-FR" smtClean="0"/>
              <a:t>08/07/15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BC63-4D46-7B49-B9B5-616CA7D2F8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38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22D-FC7B-804B-89C8-42E9AB2A27C3}" type="datetimeFigureOut">
              <a:rPr lang="fr-FR" smtClean="0"/>
              <a:t>08/07/15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BC63-4D46-7B49-B9B5-616CA7D2F8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64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22D-FC7B-804B-89C8-42E9AB2A27C3}" type="datetimeFigureOut">
              <a:rPr lang="fr-FR" smtClean="0"/>
              <a:t>08/07/15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BC63-4D46-7B49-B9B5-616CA7D2F8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64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22D-FC7B-804B-89C8-42E9AB2A27C3}" type="datetimeFigureOut">
              <a:rPr lang="fr-FR" smtClean="0"/>
              <a:t>08/07/15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BC63-4D46-7B49-B9B5-616CA7D2F8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60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22D-FC7B-804B-89C8-42E9AB2A27C3}" type="datetimeFigureOut">
              <a:rPr lang="fr-FR" smtClean="0"/>
              <a:t>08/07/15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BC63-4D46-7B49-B9B5-616CA7D2F8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51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22D-FC7B-804B-89C8-42E9AB2A27C3}" type="datetimeFigureOut">
              <a:rPr lang="fr-FR" smtClean="0"/>
              <a:t>08/07/15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BC63-4D46-7B49-B9B5-616CA7D2F8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91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E22D-FC7B-804B-89C8-42E9AB2A27C3}" type="datetimeFigureOut">
              <a:rPr lang="fr-FR" smtClean="0"/>
              <a:t>08/07/15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BC63-4D46-7B49-B9B5-616CA7D2F8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79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264099" cy="10688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17205" y="1779026"/>
            <a:ext cx="2881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Arial"/>
                <a:cs typeface="Arial"/>
              </a:rPr>
              <a:t>Vincent </a:t>
            </a:r>
            <a:r>
              <a:rPr lang="fr-FR" sz="2400" b="1" dirty="0" smtClean="0">
                <a:latin typeface="Arial"/>
                <a:cs typeface="Arial"/>
              </a:rPr>
              <a:t>LANGLOIS</a:t>
            </a:r>
            <a:endParaRPr lang="fr-FR" sz="2400" b="1" dirty="0">
              <a:latin typeface="Arial"/>
              <a:cs typeface="Arial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3264099" y="0"/>
            <a:ext cx="0" cy="10688638"/>
          </a:xfrm>
          <a:prstGeom prst="line">
            <a:avLst/>
          </a:prstGeom>
          <a:ln w="6350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79626"/>
              </p:ext>
            </p:extLst>
          </p:nvPr>
        </p:nvGraphicFramePr>
        <p:xfrm>
          <a:off x="3264100" y="0"/>
          <a:ext cx="4298750" cy="1068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750"/>
              </a:tblGrid>
              <a:tr h="401774">
                <a:tc>
                  <a:txBody>
                    <a:bodyPr/>
                    <a:lstStyle/>
                    <a:p>
                      <a:pPr marL="0" indent="0" algn="l">
                        <a:buFont typeface="Arial"/>
                        <a:buNone/>
                      </a:pPr>
                      <a:r>
                        <a:rPr lang="fr-FR" sz="1800" b="1" i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Expériences professionnelles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0E0A"/>
                    </a:solidFill>
                  </a:tcPr>
                </a:tc>
              </a:tr>
              <a:tr h="170753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kern="1200" dirty="0" smtClean="0">
                          <a:solidFill>
                            <a:schemeClr val="accent6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NOM ENTREPRISE </a:t>
                      </a:r>
                      <a:r>
                        <a:rPr lang="en-US" sz="1300" b="0" i="0" kern="1200" baseline="0" dirty="0" smtClean="0">
                          <a:solidFill>
                            <a:schemeClr val="accent6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| </a:t>
                      </a:r>
                      <a:r>
                        <a:rPr lang="en-US" sz="1300" b="0" i="0" kern="1200" dirty="0" smtClean="0">
                          <a:solidFill>
                            <a:schemeClr val="accent6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2000 – 2003</a:t>
                      </a:r>
                    </a:p>
                    <a:p>
                      <a:pPr algn="l"/>
                      <a:r>
                        <a:rPr lang="en-US" sz="1300" b="0" i="0" kern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Titre</a:t>
                      </a:r>
                      <a:r>
                        <a:rPr lang="en-US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du poste </a:t>
                      </a:r>
                      <a:r>
                        <a:rPr lang="en-US" sz="1300" b="0" i="0" kern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occupé</a:t>
                      </a:r>
                      <a:endParaRPr lang="fr-FR" sz="1300" b="0" i="0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fr-FR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Décrivez ici les fonctions que vous avez occupé pour ce poste. 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fr-FR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Décrivez également vos missions</a:t>
                      </a:r>
                      <a:r>
                        <a:rPr lang="fr-FR" sz="1300" b="0" i="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et les résultats que vous avez obtenu.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fr-FR" sz="1300" b="0" i="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N’hésitez pas à les quantifier.</a:t>
                      </a:r>
                    </a:p>
                    <a:p>
                      <a:pPr marL="0" indent="0" algn="l">
                        <a:buFont typeface="Arial"/>
                        <a:buNone/>
                      </a:pPr>
                      <a:endParaRPr lang="fr-FR" sz="1300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0E0A"/>
                    </a:solidFill>
                  </a:tcPr>
                </a:tc>
              </a:tr>
              <a:tr h="170753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NOM ENTREPRISE </a:t>
                      </a:r>
                      <a:r>
                        <a:rPr lang="en-US" sz="1300" b="0" i="0" kern="1200" baseline="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| </a:t>
                      </a:r>
                      <a:r>
                        <a:rPr lang="en-US" sz="13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2000 – 2003</a:t>
                      </a:r>
                    </a:p>
                    <a:p>
                      <a:pPr algn="l"/>
                      <a:r>
                        <a:rPr lang="en-US" sz="1300" b="0" i="0" kern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Titre</a:t>
                      </a:r>
                      <a:r>
                        <a:rPr lang="en-US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du poste </a:t>
                      </a:r>
                      <a:r>
                        <a:rPr lang="en-US" sz="1300" b="0" i="0" kern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occupé</a:t>
                      </a:r>
                      <a:endParaRPr lang="fr-FR" sz="1300" b="0" i="0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fr-FR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fr-FR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également vos missions</a:t>
                      </a:r>
                      <a:r>
                        <a:rPr lang="fr-FR" sz="1300" b="0" i="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les résultats que vous avez obtenu.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fr-FR" sz="1300" b="0" i="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N’hésitez pas à les quantifier.</a:t>
                      </a:r>
                    </a:p>
                    <a:p>
                      <a:pPr marL="0" indent="0" algn="l">
                        <a:buFont typeface="Arial"/>
                        <a:buNone/>
                      </a:pPr>
                      <a:endParaRPr lang="fr-FR" sz="1300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0E0A"/>
                    </a:solidFill>
                  </a:tcPr>
                </a:tc>
              </a:tr>
              <a:tr h="170753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NOM ENTREPRISE </a:t>
                      </a:r>
                      <a:r>
                        <a:rPr lang="en-US" sz="1300" b="0" i="0" kern="1200" baseline="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| </a:t>
                      </a:r>
                      <a:r>
                        <a:rPr lang="en-US" sz="13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2000 – 2003</a:t>
                      </a:r>
                    </a:p>
                    <a:p>
                      <a:pPr algn="l"/>
                      <a:r>
                        <a:rPr lang="en-US" sz="1300" b="0" i="0" kern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Titre</a:t>
                      </a:r>
                      <a:r>
                        <a:rPr lang="en-US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du poste </a:t>
                      </a:r>
                      <a:r>
                        <a:rPr lang="en-US" sz="1300" b="0" i="0" kern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occupé</a:t>
                      </a:r>
                      <a:endParaRPr lang="fr-FR" sz="1300" b="0" i="0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fr-FR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fr-FR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également vos missions</a:t>
                      </a:r>
                      <a:r>
                        <a:rPr lang="fr-FR" sz="1300" b="0" i="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les résultats que vous avez obtenu.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fr-FR" sz="1300" b="0" i="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N’hésitez pas à les quantifier.</a:t>
                      </a:r>
                    </a:p>
                    <a:p>
                      <a:pPr marL="0" indent="0" algn="l">
                        <a:buFont typeface="Arial"/>
                        <a:buNone/>
                      </a:pPr>
                      <a:endParaRPr lang="fr-FR" sz="1300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0E0A"/>
                    </a:solidFill>
                  </a:tcPr>
                </a:tc>
              </a:tr>
              <a:tr h="170753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NOM ENTREPRISE </a:t>
                      </a:r>
                      <a:r>
                        <a:rPr lang="en-US" sz="1300" b="0" i="0" kern="1200" baseline="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| </a:t>
                      </a:r>
                      <a:r>
                        <a:rPr lang="en-US" sz="13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2000 – 2003</a:t>
                      </a:r>
                    </a:p>
                    <a:p>
                      <a:pPr algn="l"/>
                      <a:r>
                        <a:rPr lang="en-US" sz="1300" b="0" i="0" kern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Titre</a:t>
                      </a:r>
                      <a:r>
                        <a:rPr lang="en-US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du poste </a:t>
                      </a:r>
                      <a:r>
                        <a:rPr lang="en-US" sz="1300" b="0" i="0" kern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occupé</a:t>
                      </a:r>
                      <a:endParaRPr lang="fr-FR" sz="1300" b="0" i="0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fr-FR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fr-FR" sz="1300" b="0" i="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également vos missions</a:t>
                      </a:r>
                      <a:r>
                        <a:rPr lang="fr-FR" sz="1300" b="0" i="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les résultats que vous avez obtenu.</a:t>
                      </a: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fr-FR" sz="1300" b="0" i="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N’hésitez pas à les quantifier.</a:t>
                      </a:r>
                      <a:endParaRPr lang="fr-FR" sz="1300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cs typeface="Calibri"/>
                      </a:endParaRPr>
                    </a:p>
                    <a:p>
                      <a:pPr marL="0" indent="0" algn="l">
                        <a:buFont typeface="Arial"/>
                        <a:buNone/>
                      </a:pPr>
                      <a:endParaRPr lang="fr-FR" sz="1300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0E0A"/>
                    </a:solidFill>
                  </a:tcPr>
                </a:tc>
              </a:tr>
              <a:tr h="322149">
                <a:tc>
                  <a:txBody>
                    <a:bodyPr/>
                    <a:lstStyle/>
                    <a:p>
                      <a:pPr marL="0" indent="0" algn="l">
                        <a:buFont typeface="Arial"/>
                        <a:buNone/>
                      </a:pPr>
                      <a:endParaRPr lang="fr-FR" sz="1200" b="0" i="0" dirty="0" smtClean="0">
                        <a:solidFill>
                          <a:srgbClr val="FFFFFF"/>
                        </a:solidFill>
                        <a:effectLst/>
                        <a:latin typeface="+mn-lt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0E0A"/>
                    </a:solidFill>
                  </a:tcPr>
                </a:tc>
              </a:tr>
              <a:tr h="40177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1" i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cs typeface="Calibri"/>
                        </a:rPr>
                        <a:t>Compétences clés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0E0A"/>
                    </a:solidFill>
                  </a:tcPr>
                </a:tc>
              </a:tr>
              <a:tr h="15066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300" b="0" i="0" dirty="0" smtClean="0">
                          <a:solidFill>
                            <a:srgbClr val="F79646"/>
                          </a:solidFill>
                          <a:effectLst/>
                          <a:latin typeface="+mn-lt"/>
                          <a:cs typeface="Calibri"/>
                        </a:rPr>
                        <a:t>INFORMATIQUE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300" b="0" i="0" kern="1200" dirty="0" smtClean="0">
                          <a:solidFill>
                            <a:srgbClr val="C4BD97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Listez ici vos compétences clés en informatique pour le poste convoité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300" b="0" i="0" kern="1200" dirty="0" smtClean="0">
                          <a:solidFill>
                            <a:srgbClr val="C4BD97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Listez ici vos compétences clés en informatique pour le poste convoité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300" b="0" i="0" kern="1200" dirty="0" smtClean="0">
                          <a:solidFill>
                            <a:srgbClr val="C4BD97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Listez ici vos compétences clés en informatique pour le poste convoité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0E0A"/>
                    </a:solidFill>
                  </a:tcPr>
                </a:tc>
              </a:tr>
              <a:tr h="9039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fr-FR" sz="1300" b="0" i="0" kern="1200" dirty="0" smtClean="0">
                          <a:solidFill>
                            <a:srgbClr val="F79646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MANAGEMENT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300" b="0" i="0" kern="1200" dirty="0" smtClean="0">
                          <a:solidFill>
                            <a:srgbClr val="C4BD97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Listez ici vos compétences clés en management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300" b="0" i="0" kern="1200" dirty="0" smtClean="0">
                          <a:solidFill>
                            <a:srgbClr val="C4BD97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Listez ici vos compétences clés en management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300" b="0" i="0" kern="1200" dirty="0" smtClean="0">
                          <a:solidFill>
                            <a:srgbClr val="C4BD97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Listez ici vos compétences clés en management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0E0A"/>
                    </a:solidFill>
                  </a:tcPr>
                </a:tc>
              </a:tr>
              <a:tr h="32214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fr-FR" sz="1200" b="0" i="0" kern="1200" dirty="0" smtClean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0E0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02887"/>
              </p:ext>
            </p:extLst>
          </p:nvPr>
        </p:nvGraphicFramePr>
        <p:xfrm>
          <a:off x="110459" y="6919528"/>
          <a:ext cx="3034131" cy="349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131"/>
              </a:tblGrid>
              <a:tr h="4506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cs typeface="Calibri"/>
                        </a:rPr>
                        <a:t>Formations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13924">
                <a:tc>
                  <a:txBody>
                    <a:bodyPr/>
                    <a:lstStyle/>
                    <a:p>
                      <a:pPr algn="l"/>
                      <a:r>
                        <a:rPr lang="fr-FR" sz="13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FORMATION | 2000 – 2003</a:t>
                      </a:r>
                    </a:p>
                    <a:p>
                      <a:pPr algn="l"/>
                      <a:r>
                        <a:rPr lang="fr-FR" sz="1300" b="0" dirty="0" smtClean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Décrivez les spécialités de cette formation : vos diplômes, les options de la formation, etc…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13924">
                <a:tc>
                  <a:txBody>
                    <a:bodyPr/>
                    <a:lstStyle/>
                    <a:p>
                      <a:pPr algn="l"/>
                      <a:r>
                        <a:rPr lang="fr-FR" sz="13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FORMATION | 2000 – 2003</a:t>
                      </a:r>
                    </a:p>
                    <a:p>
                      <a:pPr algn="l"/>
                      <a:r>
                        <a:rPr lang="fr-FR" sz="1300" b="0" dirty="0" smtClean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Décrivez les spécialités de cette formation : vos diplômes, les options de la formation, etc…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13924">
                <a:tc>
                  <a:txBody>
                    <a:bodyPr/>
                    <a:lstStyle/>
                    <a:p>
                      <a:pPr algn="l"/>
                      <a:r>
                        <a:rPr lang="fr-FR" sz="13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FORMATION | 2000 – 2003</a:t>
                      </a:r>
                    </a:p>
                    <a:p>
                      <a:pPr algn="l"/>
                      <a:r>
                        <a:rPr lang="fr-FR" sz="1300" b="0" dirty="0" smtClean="0">
                          <a:solidFill>
                            <a:srgbClr val="404040"/>
                          </a:solidFill>
                          <a:effectLst/>
                          <a:latin typeface="+mn-lt"/>
                          <a:cs typeface="Calibri"/>
                        </a:rPr>
                        <a:t>Décrivez les spécialités de cette formation : vos diplômes, les options de la formation, etc…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10459" y="2482575"/>
            <a:ext cx="2835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Mail : </a:t>
            </a:r>
            <a:r>
              <a:rPr lang="fr-FR" sz="1400" dirty="0">
                <a:solidFill>
                  <a:srgbClr val="000000"/>
                </a:solidFill>
              </a:rPr>
              <a:t>p</a:t>
            </a:r>
            <a:r>
              <a:rPr lang="fr-FR" sz="1400" dirty="0" smtClean="0">
                <a:solidFill>
                  <a:srgbClr val="000000"/>
                </a:solidFill>
              </a:rPr>
              <a:t>renom.nom@mail.com </a:t>
            </a:r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smtClean="0">
                <a:solidFill>
                  <a:srgbClr val="000000"/>
                </a:solidFill>
              </a:rPr>
              <a:t>Tel : 01 02 03 04 05 </a:t>
            </a:r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 smtClean="0">
                <a:solidFill>
                  <a:srgbClr val="000000"/>
                </a:solidFill>
              </a:rPr>
              <a:t>Adr</a:t>
            </a:r>
            <a:r>
              <a:rPr lang="fr-FR" sz="1400" dirty="0" smtClean="0">
                <a:solidFill>
                  <a:srgbClr val="000000"/>
                </a:solidFill>
              </a:rPr>
              <a:t> : 17 rue de la Rue 75001 Paris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0459" y="3920353"/>
            <a:ext cx="288131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 propos de moi</a:t>
            </a:r>
          </a:p>
          <a:p>
            <a:pPr>
              <a:defRPr/>
            </a:pPr>
            <a:r>
              <a:rPr lang="fr-FR" sz="1300" dirty="0" smtClean="0">
                <a:cs typeface="Calibri"/>
              </a:rPr>
              <a:t/>
            </a:r>
            <a:br>
              <a:rPr lang="fr-FR" sz="1300" dirty="0" smtClean="0">
                <a:cs typeface="Calibri"/>
              </a:rPr>
            </a:br>
            <a:r>
              <a:rPr lang="fr-FR" sz="1300" dirty="0" smtClean="0">
                <a:cs typeface="Calibri"/>
              </a:rPr>
              <a:t>Décrivez </a:t>
            </a:r>
            <a:r>
              <a:rPr lang="fr-FR" sz="1300" dirty="0">
                <a:cs typeface="Calibri"/>
              </a:rPr>
              <a:t>en quelques lignes votre parcours professionnel, vos compétences clés pour le poste et vos objectifs de carrière. Ceci est en fait une introduction à votre lettre de motivation. </a:t>
            </a:r>
          </a:p>
        </p:txBody>
      </p:sp>
      <p:sp>
        <p:nvSpPr>
          <p:cNvPr id="12" name="Oval 16"/>
          <p:cNvSpPr/>
          <p:nvPr/>
        </p:nvSpPr>
        <p:spPr>
          <a:xfrm>
            <a:off x="721942" y="117440"/>
            <a:ext cx="1606866" cy="1569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1400" b="1" dirty="0" smtClean="0">
                <a:solidFill>
                  <a:srgbClr val="FFFFFF"/>
                </a:solidFill>
              </a:rPr>
              <a:t>VOTRE</a:t>
            </a:r>
          </a:p>
          <a:p>
            <a:pPr algn="ctr"/>
            <a:r>
              <a:rPr lang="en-PH" sz="1400" b="1" dirty="0" smtClean="0">
                <a:solidFill>
                  <a:srgbClr val="FFFFFF"/>
                </a:solidFill>
              </a:rPr>
              <a:t>PHOTO</a:t>
            </a:r>
            <a:endParaRPr lang="en-PH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6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319</Words>
  <Application>Microsoft Macintosh PowerPoint</Application>
  <PresentationFormat>Personnalisé</PresentationFormat>
  <Paragraphs>45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13</cp:revision>
  <dcterms:created xsi:type="dcterms:W3CDTF">2015-06-26T06:14:36Z</dcterms:created>
  <dcterms:modified xsi:type="dcterms:W3CDTF">2015-07-08T19:17:27Z</dcterms:modified>
</cp:coreProperties>
</file>