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62850" cy="10688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FF9"/>
    <a:srgbClr val="7F38BA"/>
    <a:srgbClr val="0C0F22"/>
    <a:srgbClr val="F2E7DA"/>
    <a:srgbClr val="FDF1CF"/>
    <a:srgbClr val="F6F1D6"/>
    <a:srgbClr val="818181"/>
    <a:srgbClr val="2A2A28"/>
    <a:srgbClr val="26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88" autoAdjust="0"/>
    <p:restoredTop sz="94660"/>
  </p:normalViewPr>
  <p:slideViewPr>
    <p:cSldViewPr snapToGrid="0">
      <p:cViewPr>
        <p:scale>
          <a:sx n="135" d="100"/>
          <a:sy n="135" d="100"/>
        </p:scale>
        <p:origin x="1688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803F-5665-4E7F-8DA6-11C67D5A65B1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6FD6-5422-4C7A-869B-E15A193C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4654" y="0"/>
            <a:ext cx="7567504" cy="10688638"/>
          </a:xfrm>
          <a:custGeom>
            <a:avLst/>
            <a:gdLst>
              <a:gd name="connsiteX0" fmla="*/ 0 w 7587916"/>
              <a:gd name="connsiteY0" fmla="*/ 10700084 h 10700084"/>
              <a:gd name="connsiteX1" fmla="*/ 6160168 w 7587916"/>
              <a:gd name="connsiteY1" fmla="*/ 0 h 10700084"/>
              <a:gd name="connsiteX2" fmla="*/ 7587916 w 7587916"/>
              <a:gd name="connsiteY2" fmla="*/ 0 h 10700084"/>
              <a:gd name="connsiteX3" fmla="*/ 7587916 w 7587916"/>
              <a:gd name="connsiteY3" fmla="*/ 10700084 h 10700084"/>
              <a:gd name="connsiteX4" fmla="*/ 0 w 7587916"/>
              <a:gd name="connsiteY4" fmla="*/ 10700084 h 107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7916" h="10700084">
                <a:moveTo>
                  <a:pt x="0" y="10700084"/>
                </a:moveTo>
                <a:lnTo>
                  <a:pt x="6160168" y="0"/>
                </a:lnTo>
                <a:lnTo>
                  <a:pt x="7587916" y="0"/>
                </a:lnTo>
                <a:lnTo>
                  <a:pt x="7587916" y="10700084"/>
                </a:lnTo>
                <a:lnTo>
                  <a:pt x="0" y="10700084"/>
                </a:lnTo>
                <a:close/>
              </a:path>
            </a:pathLst>
          </a:custGeom>
          <a:solidFill>
            <a:srgbClr val="F2E7D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10117808"/>
            <a:ext cx="7566660" cy="573052"/>
          </a:xfrm>
          <a:custGeom>
            <a:avLst/>
            <a:gdLst>
              <a:gd name="connsiteX0" fmla="*/ 0 w 7574280"/>
              <a:gd name="connsiteY0" fmla="*/ 1082040 h 1082040"/>
              <a:gd name="connsiteX1" fmla="*/ 609600 w 7574280"/>
              <a:gd name="connsiteY1" fmla="*/ 0 h 1082040"/>
              <a:gd name="connsiteX2" fmla="*/ 7574280 w 7574280"/>
              <a:gd name="connsiteY2" fmla="*/ 1082040 h 1082040"/>
              <a:gd name="connsiteX3" fmla="*/ 0 w 7574280"/>
              <a:gd name="connsiteY3" fmla="*/ 1082040 h 108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4280" h="1082040">
                <a:moveTo>
                  <a:pt x="0" y="1082040"/>
                </a:moveTo>
                <a:lnTo>
                  <a:pt x="609600" y="0"/>
                </a:lnTo>
                <a:lnTo>
                  <a:pt x="7574280" y="1082040"/>
                </a:lnTo>
                <a:lnTo>
                  <a:pt x="0" y="1082040"/>
                </a:lnTo>
                <a:close/>
              </a:path>
            </a:pathLst>
          </a:custGeom>
          <a:solidFill>
            <a:srgbClr val="0C0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6350" y="-6350"/>
            <a:ext cx="6146800" cy="2482850"/>
          </a:xfrm>
          <a:custGeom>
            <a:avLst/>
            <a:gdLst>
              <a:gd name="connsiteX0" fmla="*/ 6146800 w 6146800"/>
              <a:gd name="connsiteY0" fmla="*/ 0 h 2482850"/>
              <a:gd name="connsiteX1" fmla="*/ 5219700 w 6146800"/>
              <a:gd name="connsiteY1" fmla="*/ 1631950 h 2482850"/>
              <a:gd name="connsiteX2" fmla="*/ 0 w 6146800"/>
              <a:gd name="connsiteY2" fmla="*/ 2482850 h 2482850"/>
              <a:gd name="connsiteX3" fmla="*/ 0 w 6146800"/>
              <a:gd name="connsiteY3" fmla="*/ 0 h 2482850"/>
              <a:gd name="connsiteX4" fmla="*/ 6146800 w 6146800"/>
              <a:gd name="connsiteY4" fmla="*/ 0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800" h="2482850">
                <a:moveTo>
                  <a:pt x="6146800" y="0"/>
                </a:moveTo>
                <a:lnTo>
                  <a:pt x="5219700" y="1631950"/>
                </a:lnTo>
                <a:lnTo>
                  <a:pt x="0" y="2482850"/>
                </a:lnTo>
                <a:lnTo>
                  <a:pt x="0" y="0"/>
                </a:lnTo>
                <a:lnTo>
                  <a:pt x="6146800" y="0"/>
                </a:lnTo>
                <a:close/>
              </a:path>
            </a:pathLst>
          </a:custGeom>
          <a:solidFill>
            <a:srgbClr val="0C0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14597"/>
            <a:ext cx="3879812" cy="7232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</a:t>
            </a:r>
            <a:r>
              <a:rPr lang="en-US" sz="2400" b="1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AF4F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PILOTTI</a:t>
            </a:r>
            <a:endParaRPr lang="en-US" sz="2400" dirty="0" smtClean="0">
              <a:solidFill>
                <a:srgbClr val="AF4F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500" dirty="0" smtClean="0">
              <a:solidFill>
                <a:srgbClr val="7F3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DU POSTE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257" y="8508473"/>
            <a:ext cx="2461062" cy="141577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Place de la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Réussite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75012 Paris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0102030405</a:t>
            </a:r>
          </a:p>
          <a:p>
            <a:pPr lvl="1">
              <a:lnSpc>
                <a:spcPct val="20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monemail@mail.com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www.monsite.com</a:t>
            </a: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3758521"/>
            <a:ext cx="2727281" cy="12464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| UX Design</a:t>
            </a:r>
          </a:p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Design</a:t>
            </a:r>
          </a:p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Design</a:t>
            </a:r>
          </a:p>
          <a:p>
            <a:pPr lvl="1"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" y="5535383"/>
            <a:ext cx="2727281" cy="101566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Créatif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Autonome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Sérieux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Ponctuel</a:t>
            </a: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532669" y="3933206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" y="7081413"/>
            <a:ext cx="2727281" cy="78483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Anglais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Italien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54818" y="2306748"/>
            <a:ext cx="67642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PROFESIONNELS</a:t>
            </a:r>
          </a:p>
          <a:p>
            <a:pPr algn="ctr"/>
            <a:endParaRPr lang="en-US" sz="3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parcours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professionnel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compétences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le poste et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carrière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Ceci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lettre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motivation.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pouvez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plain. 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9472" y="3481543"/>
            <a:ext cx="3939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en-US" sz="1000" dirty="0">
              <a:solidFill>
                <a:srgbClr val="7F3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79472" y="6422075"/>
            <a:ext cx="393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</a:t>
            </a:r>
            <a:endParaRPr lang="en-US" sz="1000" dirty="0">
              <a:solidFill>
                <a:srgbClr val="7F3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79472" y="9088807"/>
            <a:ext cx="343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  <a:endParaRPr lang="en-US" sz="1000" dirty="0">
              <a:solidFill>
                <a:srgbClr val="7F3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281799" y="3760339"/>
            <a:ext cx="39372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DU POSTE |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– 2003</a:t>
            </a:r>
          </a:p>
          <a:p>
            <a:endParaRPr lang="en-US" sz="3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DU POSTE | 2000 – 2003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DU POSTE | 2000 – 2003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COR.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 DU POSTE | 2000 – 2003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occupé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poste.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également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missions et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obtenu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281799" y="6694230"/>
            <a:ext cx="3937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 </a:t>
            </a:r>
            <a:r>
              <a:rPr lang="en-US" sz="900" dirty="0" smtClean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UNIVERTSITE | 2000</a:t>
            </a: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UNIVERTSITE | 2000</a:t>
            </a: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UNIVERTSITE | 2000</a:t>
            </a: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DIPLOME </a:t>
            </a:r>
            <a:r>
              <a:rPr lang="en-US" sz="900" dirty="0">
                <a:solidFill>
                  <a:srgbClr val="7F3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UNIVERTSITE | 2000</a:t>
            </a:r>
          </a:p>
          <a:p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spécialités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formation :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les options  de la formation,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279472" y="9366547"/>
            <a:ext cx="39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100" spc="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Décrivez</a:t>
            </a:r>
            <a:r>
              <a:rPr lang="en-US" sz="9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d'intérêts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vous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semblent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important de faire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apparaître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sz="900" kern="1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9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CV.</a:t>
            </a:r>
            <a:endParaRPr lang="en-US" sz="800" kern="100" spc="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" y="3481543"/>
            <a:ext cx="272231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COMPETENCES PRO.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0" y="5255001"/>
            <a:ext cx="272897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PERSONNALITE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-2326" y="6802517"/>
            <a:ext cx="273130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LANGUES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-1" y="8109549"/>
            <a:ext cx="272897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lvl="1"/>
            <a:r>
              <a:rPr lang="en-US" sz="12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32668" y="3882243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532668" y="3931774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32669" y="4161212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32668" y="4110249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532668" y="4159780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532669" y="4390014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532668" y="4339051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532668" y="4388582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532671" y="4619905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532670" y="4568942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532670" y="4618473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1533624" y="4863402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533623" y="4812439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1533623" y="4861970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1559985" y="5707050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559984" y="5656087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559984" y="5705618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559985" y="5935056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559984" y="5884093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559984" y="5933624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559985" y="6163858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559984" y="6112895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559984" y="6162426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559987" y="6393749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59986" y="6342786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559986" y="6392317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59985" y="7260431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559984" y="7209468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559984" y="7258999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559985" y="7488437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559984" y="7437474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559984" y="7487005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559985" y="7717239"/>
            <a:ext cx="855064" cy="45719"/>
          </a:xfrm>
          <a:prstGeom prst="rect">
            <a:avLst/>
          </a:prstGeom>
          <a:solidFill>
            <a:srgbClr val="7F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559984" y="7666276"/>
            <a:ext cx="1072413" cy="95250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559984" y="7715807"/>
            <a:ext cx="1072413" cy="45719"/>
          </a:xfrm>
          <a:prstGeom prst="rect">
            <a:avLst/>
          </a:prstGeom>
          <a:noFill/>
          <a:ln w="3175">
            <a:solidFill>
              <a:srgbClr val="7F3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3381375" y="10207208"/>
            <a:ext cx="3714750" cy="0"/>
          </a:xfrm>
          <a:prstGeom prst="line">
            <a:avLst/>
          </a:prstGeom>
          <a:ln w="3175">
            <a:solidFill>
              <a:srgbClr val="7F38BA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11" y="6442138"/>
            <a:ext cx="260224" cy="260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21" y="3475354"/>
            <a:ext cx="261804" cy="261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40" y="9104127"/>
            <a:ext cx="247167" cy="247167"/>
          </a:xfrm>
          <a:prstGeom prst="rect">
            <a:avLst/>
          </a:prstGeom>
          <a:ln>
            <a:noFill/>
          </a:ln>
        </p:spPr>
      </p:pic>
      <p:sp>
        <p:nvSpPr>
          <p:cNvPr id="74" name="Oval 73"/>
          <p:cNvSpPr/>
          <p:nvPr/>
        </p:nvSpPr>
        <p:spPr>
          <a:xfrm>
            <a:off x="2966451" y="3449027"/>
            <a:ext cx="320944" cy="320944"/>
          </a:xfrm>
          <a:prstGeom prst="ellipse">
            <a:avLst/>
          </a:prstGeom>
          <a:noFill/>
          <a:ln w="6350">
            <a:solidFill>
              <a:srgbClr val="7F38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66451" y="6410262"/>
            <a:ext cx="320944" cy="320944"/>
          </a:xfrm>
          <a:prstGeom prst="ellipse">
            <a:avLst/>
          </a:prstGeom>
          <a:noFill/>
          <a:ln w="6350">
            <a:solidFill>
              <a:srgbClr val="7F38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66451" y="9064326"/>
            <a:ext cx="320944" cy="320944"/>
          </a:xfrm>
          <a:prstGeom prst="ellipse">
            <a:avLst/>
          </a:prstGeom>
          <a:noFill/>
          <a:ln w="6350">
            <a:solidFill>
              <a:srgbClr val="7F38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>
            <a:stCxn id="74" idx="4"/>
            <a:endCxn id="96" idx="0"/>
          </p:cNvCxnSpPr>
          <p:nvPr/>
        </p:nvCxnSpPr>
        <p:spPr>
          <a:xfrm>
            <a:off x="3126923" y="3769971"/>
            <a:ext cx="0" cy="2640291"/>
          </a:xfrm>
          <a:prstGeom prst="line">
            <a:avLst/>
          </a:prstGeom>
          <a:ln>
            <a:solidFill>
              <a:srgbClr val="7F38B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96" idx="4"/>
            <a:endCxn id="97" idx="0"/>
          </p:cNvCxnSpPr>
          <p:nvPr/>
        </p:nvCxnSpPr>
        <p:spPr>
          <a:xfrm>
            <a:off x="3126923" y="6731206"/>
            <a:ext cx="0" cy="2333120"/>
          </a:xfrm>
          <a:prstGeom prst="line">
            <a:avLst/>
          </a:prstGeom>
          <a:ln>
            <a:solidFill>
              <a:srgbClr val="7F38B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97" idx="4"/>
          </p:cNvCxnSpPr>
          <p:nvPr/>
        </p:nvCxnSpPr>
        <p:spPr>
          <a:xfrm>
            <a:off x="3126923" y="9385270"/>
            <a:ext cx="0" cy="679480"/>
          </a:xfrm>
          <a:prstGeom prst="line">
            <a:avLst/>
          </a:prstGeom>
          <a:ln>
            <a:solidFill>
              <a:srgbClr val="7F38B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6" y="9034641"/>
            <a:ext cx="166665" cy="166665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6" y="9344198"/>
            <a:ext cx="166665" cy="166665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5" y="9653755"/>
            <a:ext cx="166665" cy="166665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4" y="8551576"/>
            <a:ext cx="166665" cy="16666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9"/>
          <a:srcRect l="10697" r="23153"/>
          <a:stretch/>
        </p:blipFill>
        <p:spPr>
          <a:xfrm>
            <a:off x="4690196" y="224939"/>
            <a:ext cx="2051926" cy="207038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54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338</Words>
  <Application>Microsoft Macintosh PowerPoint</Application>
  <PresentationFormat>Personnalisé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Mohsin Alam</dc:creator>
  <cp:lastModifiedBy>Axel Maille</cp:lastModifiedBy>
  <cp:revision>127</cp:revision>
  <dcterms:created xsi:type="dcterms:W3CDTF">2015-04-27T10:39:12Z</dcterms:created>
  <dcterms:modified xsi:type="dcterms:W3CDTF">2016-02-05T14:10:56Z</dcterms:modified>
</cp:coreProperties>
</file>