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62850" cy="10688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5AE"/>
    <a:srgbClr val="2C3038"/>
    <a:srgbClr val="272F3D"/>
    <a:srgbClr val="222222"/>
    <a:srgbClr val="B3EDFF"/>
    <a:srgbClr val="E1F8FF"/>
    <a:srgbClr val="D7FEB4"/>
    <a:srgbClr val="FFE7E7"/>
    <a:srgbClr val="F0FFC9"/>
    <a:srgbClr val="2A2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088" autoAdjust="0"/>
    <p:restoredTop sz="94660"/>
  </p:normalViewPr>
  <p:slideViewPr>
    <p:cSldViewPr snapToGrid="0">
      <p:cViewPr>
        <p:scale>
          <a:sx n="120" d="100"/>
          <a:sy n="120" d="100"/>
        </p:scale>
        <p:origin x="2056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8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/>
          <p:cNvSpPr/>
          <p:nvPr/>
        </p:nvSpPr>
        <p:spPr>
          <a:xfrm rot="5400000">
            <a:off x="-3621199" y="3789276"/>
            <a:ext cx="10688640" cy="315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529" y="2131264"/>
            <a:ext cx="2669184" cy="56169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C75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NICOLAS GABIAN</a:t>
            </a:r>
          </a:p>
          <a:p>
            <a:pPr algn="ctr"/>
            <a:r>
              <a:rPr lang="en-US" sz="1050" dirty="0" smtClean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 RECHERCHE</a:t>
            </a:r>
            <a:endParaRPr lang="en-US" sz="1050" dirty="0">
              <a:solidFill>
                <a:srgbClr val="2C30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2332" y="304214"/>
            <a:ext cx="2169874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rue de la </a:t>
            </a: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Réussite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75012 Paris</a:t>
            </a:r>
          </a:p>
          <a:p>
            <a:pPr>
              <a:lnSpc>
                <a:spcPct val="200000"/>
              </a:lnSpc>
            </a:pP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01 02 03 04 05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529" y="4971046"/>
            <a:ext cx="2669184" cy="235449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b="1" dirty="0" smtClean="0">
                <a:solidFill>
                  <a:srgbClr val="0C75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COMPETENCES PRO.</a:t>
            </a: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1000" dirty="0" smtClean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>
              <a:lnSpc>
                <a:spcPct val="250000"/>
              </a:lnSpc>
            </a:pPr>
            <a:r>
              <a:rPr lang="en-US" sz="1000" dirty="0" smtClean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| UX Design</a:t>
            </a:r>
          </a:p>
          <a:p>
            <a:pPr>
              <a:lnSpc>
                <a:spcPct val="250000"/>
              </a:lnSpc>
            </a:pPr>
            <a:r>
              <a:rPr lang="en-US" sz="1000" dirty="0" smtClean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</a:p>
          <a:p>
            <a:pPr>
              <a:lnSpc>
                <a:spcPct val="250000"/>
              </a:lnSpc>
            </a:pPr>
            <a:r>
              <a:rPr lang="en-US" sz="1000" dirty="0" smtClean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 Design</a:t>
            </a:r>
          </a:p>
          <a:p>
            <a:pPr>
              <a:lnSpc>
                <a:spcPct val="250000"/>
              </a:lnSpc>
            </a:pPr>
            <a:r>
              <a:rPr lang="en-US" sz="1000" dirty="0" smtClean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  <a:endParaRPr lang="en-US" sz="500" dirty="0">
              <a:solidFill>
                <a:srgbClr val="2C30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8529" y="7739180"/>
            <a:ext cx="2669184" cy="196977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b="1" dirty="0" smtClean="0">
                <a:solidFill>
                  <a:srgbClr val="0C75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PERSONNALITE</a:t>
            </a:r>
          </a:p>
          <a:p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1000" dirty="0" err="1" smtClean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Créatif</a:t>
            </a:r>
            <a:endParaRPr lang="en-US" sz="1000" dirty="0" smtClean="0">
              <a:solidFill>
                <a:srgbClr val="2C30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1000" dirty="0" err="1" smtClean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Ponctuel</a:t>
            </a:r>
            <a:endParaRPr lang="en-US" sz="1000" dirty="0" smtClean="0">
              <a:solidFill>
                <a:srgbClr val="2C30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1000" dirty="0" err="1" smtClean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Pugnace</a:t>
            </a:r>
            <a:endParaRPr lang="en-US" sz="1000" dirty="0" smtClean="0">
              <a:solidFill>
                <a:srgbClr val="2C30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1000" dirty="0" err="1" smtClean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Organisé</a:t>
            </a:r>
            <a:endParaRPr lang="en-US" sz="500" dirty="0">
              <a:solidFill>
                <a:srgbClr val="2C30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473056" y="9847452"/>
            <a:ext cx="3915727" cy="323165"/>
          </a:xfrm>
          <a:prstGeom prst="rect">
            <a:avLst/>
          </a:prstGeom>
          <a:noFill/>
          <a:ln w="3175">
            <a:noFill/>
          </a:ln>
        </p:spPr>
        <p:txBody>
          <a:bodyPr wrap="square" numCol="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Anglais</a:t>
            </a:r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Italien</a:t>
            </a:r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Allemand</a:t>
            </a:r>
            <a:endParaRPr lang="en-US" sz="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90919" y="2809736"/>
            <a:ext cx="26644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200" b="1" dirty="0" smtClean="0">
              <a:solidFill>
                <a:srgbClr val="0C75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1200" b="1" dirty="0" smtClean="0">
                <a:solidFill>
                  <a:srgbClr val="0C75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 PRO.</a:t>
            </a:r>
          </a:p>
          <a:p>
            <a:pPr algn="just"/>
            <a:endParaRPr lang="en-US" sz="1100" b="1" dirty="0" smtClean="0">
              <a:solidFill>
                <a:srgbClr val="2C30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quelques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lignes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parcours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professionnel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compétences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clés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le poste et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carrière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Ceci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fait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introduction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lettre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motivation.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pouvez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présenter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sous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puces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texte</a:t>
            </a:r>
            <a:r>
              <a:rPr lang="en-US" sz="1000" b="1" dirty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solidFill>
                  <a:srgbClr val="2C3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plain.</a:t>
            </a:r>
            <a:endParaRPr lang="en-US" sz="1000" b="1" dirty="0">
              <a:solidFill>
                <a:srgbClr val="2C30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490912" y="1239436"/>
            <a:ext cx="39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EXPERIENCES PROFESSIONNELLES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4014629" y="1701101"/>
            <a:ext cx="3374155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473056" y="5016674"/>
            <a:ext cx="39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490912" y="7532291"/>
            <a:ext cx="39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HOBBIES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90912" y="1775355"/>
            <a:ext cx="3915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COR.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GRAPHIC  DESIGNER | 2000 – 2003</a:t>
            </a:r>
          </a:p>
          <a:p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occupé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poste.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également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missions et les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obtenu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473056" y="5551368"/>
            <a:ext cx="3915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DIPLOME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UNIVERSITE |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</a:p>
          <a:p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spécialités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formation :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diplômes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les options  de la formation,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490912" y="8062999"/>
            <a:ext cx="391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centres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d'intérêts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sz="9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semblent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important de faire </a:t>
            </a:r>
            <a:r>
              <a:rPr lang="en-US" sz="9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apparaître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US" sz="9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CV.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75" y="5107239"/>
            <a:ext cx="380952" cy="380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60" y="719762"/>
            <a:ext cx="221453" cy="2214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60" y="417729"/>
            <a:ext cx="221453" cy="2214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9" y="719515"/>
            <a:ext cx="221453" cy="2214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9" y="423186"/>
            <a:ext cx="221453" cy="2214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1" y="7647526"/>
            <a:ext cx="380952" cy="380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1" y="1363899"/>
            <a:ext cx="380952" cy="380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7" y="2914228"/>
            <a:ext cx="380952" cy="3809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7" y="7655079"/>
            <a:ext cx="380952" cy="3809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76" y="8871367"/>
            <a:ext cx="380952" cy="3809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6" y="4885119"/>
            <a:ext cx="380952" cy="380952"/>
          </a:xfrm>
          <a:prstGeom prst="rect">
            <a:avLst/>
          </a:prstGeom>
        </p:spPr>
      </p:pic>
      <p:sp>
        <p:nvSpPr>
          <p:cNvPr id="160" name="Rectangle 159"/>
          <p:cNvSpPr/>
          <p:nvPr/>
        </p:nvSpPr>
        <p:spPr>
          <a:xfrm>
            <a:off x="488388" y="5679714"/>
            <a:ext cx="1969965" cy="91985"/>
          </a:xfrm>
          <a:prstGeom prst="rect">
            <a:avLst/>
          </a:prstGeom>
          <a:solidFill>
            <a:srgbClr val="0C7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488389" y="5679714"/>
            <a:ext cx="2470712" cy="91985"/>
          </a:xfrm>
          <a:prstGeom prst="rect">
            <a:avLst/>
          </a:prstGeom>
          <a:noFill/>
          <a:ln w="3175">
            <a:solidFill>
              <a:srgbClr val="0C7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88388" y="6060924"/>
            <a:ext cx="1969965" cy="91985"/>
          </a:xfrm>
          <a:prstGeom prst="rect">
            <a:avLst/>
          </a:prstGeom>
          <a:solidFill>
            <a:srgbClr val="0C7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88389" y="6060924"/>
            <a:ext cx="2470712" cy="91985"/>
          </a:xfrm>
          <a:prstGeom prst="rect">
            <a:avLst/>
          </a:prstGeom>
          <a:noFill/>
          <a:ln w="3175">
            <a:solidFill>
              <a:srgbClr val="0C7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88388" y="6442134"/>
            <a:ext cx="1969965" cy="91985"/>
          </a:xfrm>
          <a:prstGeom prst="rect">
            <a:avLst/>
          </a:prstGeom>
          <a:solidFill>
            <a:srgbClr val="0C7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88389" y="6442134"/>
            <a:ext cx="2470712" cy="91985"/>
          </a:xfrm>
          <a:prstGeom prst="rect">
            <a:avLst/>
          </a:prstGeom>
          <a:noFill/>
          <a:ln w="3175">
            <a:solidFill>
              <a:srgbClr val="0C7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488388" y="6823344"/>
            <a:ext cx="1969965" cy="91985"/>
          </a:xfrm>
          <a:prstGeom prst="rect">
            <a:avLst/>
          </a:prstGeom>
          <a:solidFill>
            <a:srgbClr val="0C7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88389" y="6823344"/>
            <a:ext cx="2470712" cy="91985"/>
          </a:xfrm>
          <a:prstGeom prst="rect">
            <a:avLst/>
          </a:prstGeom>
          <a:noFill/>
          <a:ln w="3175">
            <a:solidFill>
              <a:srgbClr val="0C7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88388" y="7204555"/>
            <a:ext cx="1969965" cy="91985"/>
          </a:xfrm>
          <a:prstGeom prst="rect">
            <a:avLst/>
          </a:prstGeom>
          <a:solidFill>
            <a:srgbClr val="0C7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88389" y="7204555"/>
            <a:ext cx="2470712" cy="91985"/>
          </a:xfrm>
          <a:prstGeom prst="rect">
            <a:avLst/>
          </a:prstGeom>
          <a:noFill/>
          <a:ln w="3175">
            <a:solidFill>
              <a:srgbClr val="0C7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461602" y="8449060"/>
            <a:ext cx="1969965" cy="91985"/>
          </a:xfrm>
          <a:prstGeom prst="rect">
            <a:avLst/>
          </a:prstGeom>
          <a:solidFill>
            <a:srgbClr val="0C7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61603" y="8449060"/>
            <a:ext cx="2470712" cy="91985"/>
          </a:xfrm>
          <a:prstGeom prst="rect">
            <a:avLst/>
          </a:prstGeom>
          <a:noFill/>
          <a:ln w="3175">
            <a:solidFill>
              <a:srgbClr val="0C7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1602" y="8830270"/>
            <a:ext cx="1969965" cy="91985"/>
          </a:xfrm>
          <a:prstGeom prst="rect">
            <a:avLst/>
          </a:prstGeom>
          <a:solidFill>
            <a:srgbClr val="0C7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461603" y="8830270"/>
            <a:ext cx="2470712" cy="91985"/>
          </a:xfrm>
          <a:prstGeom prst="rect">
            <a:avLst/>
          </a:prstGeom>
          <a:noFill/>
          <a:ln w="3175">
            <a:solidFill>
              <a:srgbClr val="0C7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61602" y="9211480"/>
            <a:ext cx="1969965" cy="91985"/>
          </a:xfrm>
          <a:prstGeom prst="rect">
            <a:avLst/>
          </a:prstGeom>
          <a:solidFill>
            <a:srgbClr val="0C7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61603" y="9211480"/>
            <a:ext cx="2470712" cy="91985"/>
          </a:xfrm>
          <a:prstGeom prst="rect">
            <a:avLst/>
          </a:prstGeom>
          <a:noFill/>
          <a:ln w="3175">
            <a:solidFill>
              <a:srgbClr val="0C7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1602" y="9592690"/>
            <a:ext cx="1969965" cy="91985"/>
          </a:xfrm>
          <a:prstGeom prst="rect">
            <a:avLst/>
          </a:prstGeom>
          <a:solidFill>
            <a:srgbClr val="0C7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461603" y="9592690"/>
            <a:ext cx="2470712" cy="91985"/>
          </a:xfrm>
          <a:prstGeom prst="rect">
            <a:avLst/>
          </a:prstGeom>
          <a:noFill/>
          <a:ln w="3175">
            <a:solidFill>
              <a:srgbClr val="0C7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144613" y="304214"/>
            <a:ext cx="1418237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mail@mail.om</a:t>
            </a:r>
            <a:endParaRPr lang="en-US" sz="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Twitter.com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/#</a:t>
            </a: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</a:t>
            </a:r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924218" y="5221621"/>
            <a:ext cx="2034883" cy="0"/>
          </a:xfrm>
          <a:prstGeom prst="line">
            <a:avLst/>
          </a:prstGeom>
          <a:ln w="3175">
            <a:solidFill>
              <a:srgbClr val="2C3038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924218" y="3240305"/>
            <a:ext cx="2008097" cy="0"/>
          </a:xfrm>
          <a:prstGeom prst="line">
            <a:avLst/>
          </a:prstGeom>
          <a:ln w="3175">
            <a:solidFill>
              <a:srgbClr val="2C3038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24218" y="7986550"/>
            <a:ext cx="2008097" cy="0"/>
          </a:xfrm>
          <a:prstGeom prst="line">
            <a:avLst/>
          </a:prstGeom>
          <a:ln w="3175">
            <a:solidFill>
              <a:srgbClr val="2C3038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964429" y="5478339"/>
            <a:ext cx="3374155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4014629" y="7993956"/>
            <a:ext cx="3374155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3473057" y="8749815"/>
            <a:ext cx="39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LANGUES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>
            <a:off x="3996774" y="9211480"/>
            <a:ext cx="3374155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3911228" y="9314960"/>
            <a:ext cx="576242" cy="576242"/>
          </a:xfrm>
          <a:prstGeom prst="ellipse">
            <a:avLst/>
          </a:prstGeom>
          <a:solidFill>
            <a:schemeClr val="bg1">
              <a:alpha val="10000"/>
            </a:schemeClr>
          </a:solidFill>
          <a:ln w="28575">
            <a:solidFill>
              <a:srgbClr val="0C7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3939186" y="9479971"/>
            <a:ext cx="52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5138801" y="9322791"/>
            <a:ext cx="576242" cy="576242"/>
          </a:xfrm>
          <a:prstGeom prst="ellipse">
            <a:avLst/>
          </a:prstGeom>
          <a:solidFill>
            <a:schemeClr val="bg1">
              <a:alpha val="10000"/>
            </a:schemeClr>
          </a:solidFill>
          <a:ln w="28575">
            <a:solidFill>
              <a:srgbClr val="0C7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5194716" y="9487802"/>
            <a:ext cx="464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6366374" y="9335758"/>
            <a:ext cx="576242" cy="576242"/>
          </a:xfrm>
          <a:prstGeom prst="ellipse">
            <a:avLst/>
          </a:prstGeom>
          <a:solidFill>
            <a:schemeClr val="bg1">
              <a:alpha val="10000"/>
            </a:schemeClr>
          </a:solidFill>
          <a:ln w="28575">
            <a:solidFill>
              <a:srgbClr val="0C7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6422289" y="9500769"/>
            <a:ext cx="464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149" y="17975"/>
            <a:ext cx="3150269" cy="2102656"/>
          </a:xfrm>
          <a:prstGeom prst="rect">
            <a:avLst/>
          </a:prstGeom>
        </p:spPr>
      </p:pic>
      <p:sp>
        <p:nvSpPr>
          <p:cNvPr id="68" name="TextBox 192"/>
          <p:cNvSpPr txBox="1"/>
          <p:nvPr/>
        </p:nvSpPr>
        <p:spPr>
          <a:xfrm>
            <a:off x="3490911" y="2564904"/>
            <a:ext cx="3915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COR.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GRAPHIC  DESIGNER | 2000 – 2003</a:t>
            </a:r>
          </a:p>
          <a:p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occupé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poste.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également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missions et les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obtenu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9" name="TextBox 192"/>
          <p:cNvSpPr txBox="1"/>
          <p:nvPr/>
        </p:nvSpPr>
        <p:spPr>
          <a:xfrm>
            <a:off x="3490911" y="3353995"/>
            <a:ext cx="3915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COR.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GRAPHIC  DESIGNER | 2000 – 2003</a:t>
            </a:r>
          </a:p>
          <a:p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occupé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poste.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également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missions et les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obtenu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0" name="TextBox 196"/>
          <p:cNvSpPr txBox="1"/>
          <p:nvPr/>
        </p:nvSpPr>
        <p:spPr>
          <a:xfrm>
            <a:off x="3512420" y="6160932"/>
            <a:ext cx="3915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DIPLOME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UNIVERSITE |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</a:p>
          <a:p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spécialités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formation :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diplômes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les options  de la formation,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71" name="TextBox 196"/>
          <p:cNvSpPr txBox="1"/>
          <p:nvPr/>
        </p:nvSpPr>
        <p:spPr>
          <a:xfrm>
            <a:off x="3512419" y="6735497"/>
            <a:ext cx="3915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DIPLOME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UNIVERSITE |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</a:p>
          <a:p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spécialités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formation :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diplômes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les options  de la formation,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72" name="TextBox 192"/>
          <p:cNvSpPr txBox="1"/>
          <p:nvPr/>
        </p:nvSpPr>
        <p:spPr>
          <a:xfrm>
            <a:off x="3512419" y="4156557"/>
            <a:ext cx="3915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COR.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GRAPHIC  DESIGNER | 2000 – 2003</a:t>
            </a:r>
          </a:p>
          <a:p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occupé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poste.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également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missions et les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obtenu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54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323</Words>
  <Application>Microsoft Macintosh PowerPoint</Application>
  <PresentationFormat>Personnalisé</PresentationFormat>
  <Paragraphs>52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Mohsin Alam</dc:creator>
  <cp:lastModifiedBy>Axel Maille</cp:lastModifiedBy>
  <cp:revision>89</cp:revision>
  <dcterms:created xsi:type="dcterms:W3CDTF">2015-04-27T10:39:12Z</dcterms:created>
  <dcterms:modified xsi:type="dcterms:W3CDTF">2016-02-05T14:09:09Z</dcterms:modified>
</cp:coreProperties>
</file>