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rchivo ExtraBold"/>
      <p:bold r:id="rId17"/>
      <p:boldItalic r:id="rId18"/>
    </p:embeddedFont>
    <p:embeddedFont>
      <p:font typeface="Inter"/>
      <p:regular r:id="rId19"/>
      <p:bold r:id="rId20"/>
    </p:embeddedFont>
    <p:embeddedFont>
      <p:font typeface="Pacifico"/>
      <p:regular r:id="rId21"/>
    </p:embeddedFont>
    <p:embeddedFont>
      <p:font typeface="Archivo"/>
      <p:regular r:id="rId22"/>
      <p:bold r:id="rId23"/>
      <p:italic r:id="rId24"/>
      <p:boldItalic r:id="rId25"/>
    </p:embeddedFont>
    <p:embeddedFont>
      <p:font typeface="Archivo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Archivo-regular.fntdata"/><Relationship Id="rId21" Type="http://schemas.openxmlformats.org/officeDocument/2006/relationships/font" Target="fonts/Pacifico-regular.fntdata"/><Relationship Id="rId24" Type="http://schemas.openxmlformats.org/officeDocument/2006/relationships/font" Target="fonts/Archivo-italic.fntdata"/><Relationship Id="rId23" Type="http://schemas.openxmlformats.org/officeDocument/2006/relationships/font" Target="fonts/Archiv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SemiBold-regular.fntdata"/><Relationship Id="rId25" Type="http://schemas.openxmlformats.org/officeDocument/2006/relationships/font" Target="fonts/Archivo-boldItalic.fntdata"/><Relationship Id="rId28" Type="http://schemas.openxmlformats.org/officeDocument/2006/relationships/font" Target="fonts/ArchivoSemiBold-italic.fntdata"/><Relationship Id="rId27" Type="http://schemas.openxmlformats.org/officeDocument/2006/relationships/font" Target="fonts/Archiv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rchivoExtraBold-bold.fntdata"/><Relationship Id="rId16" Type="http://schemas.openxmlformats.org/officeDocument/2006/relationships/font" Target="fonts/Roboto-boldItalic.fntdata"/><Relationship Id="rId19" Type="http://schemas.openxmlformats.org/officeDocument/2006/relationships/font" Target="fonts/Inter-regular.fntdata"/><Relationship Id="rId18" Type="http://schemas.openxmlformats.org/officeDocument/2006/relationships/font" Target="fonts/Archivo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8a572948c5_0_0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28a572948c5_0_0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" name="Google Shape;54;g28a572948c5_0_0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572948c5_0_25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8a572948c5_0_25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slide 2, 3, or 4 for the problem statement.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 your problem version 1: </a:t>
            </a:r>
            <a:r>
              <a:rPr lang="tr" sz="1000">
                <a:latin typeface="Inter"/>
                <a:ea typeface="Inter"/>
                <a:cs typeface="Inter"/>
                <a:sym typeface="Inter"/>
              </a:rPr>
              <a:t>In this slide, there can be more than one problem statement. Data offers an objective foundation to the statement and intergration of stories can enhance the claim by providing relatiability.(eg: 73% of developers express reservations about diving into blockchain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Inter"/>
                <a:ea typeface="Inter"/>
                <a:cs typeface="Inter"/>
                <a:sym typeface="Inter"/>
              </a:rPr>
              <a:t>Current platforms fail to provide X, causing frustration and inefficiencies in Y)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Inter"/>
                <a:ea typeface="Inter"/>
                <a:cs typeface="Inter"/>
                <a:sym typeface="Inter"/>
              </a:rPr>
              <a:t>Incorporate any data / personal anecdotes that support your claim. 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g28a572948c5_0_25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b4a90ed22_0_6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8b4a90ed22_0_6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slide 2, 3, or 4 for the problem statement.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 your problem version 1: </a:t>
            </a:r>
            <a:r>
              <a:rPr lang="tr" sz="1000">
                <a:latin typeface="Inter"/>
                <a:ea typeface="Inter"/>
                <a:cs typeface="Inter"/>
                <a:sym typeface="Inter"/>
              </a:rPr>
              <a:t>In this slide, there can be more than one problem statement. Data offers an objective foundation to the statement and intergration of stories can enhance the claim by providing relatiability.(eg: 73% of developers express reservations about diving into blockchain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Inter"/>
                <a:ea typeface="Inter"/>
                <a:cs typeface="Inter"/>
                <a:sym typeface="Inter"/>
              </a:rPr>
              <a:t>Current platforms fail to provide X, causing frustration and inefficiencies in Y)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Inter"/>
                <a:ea typeface="Inter"/>
                <a:cs typeface="Inter"/>
                <a:sym typeface="Inter"/>
              </a:rPr>
              <a:t>Incorporate any data / personal anecdotes that support your claim. 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g28b4a90ed22_0_6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a572948c5_0_437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8a572948c5_0_437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Inter"/>
                <a:ea typeface="Inter"/>
                <a:cs typeface="Inter"/>
                <a:sym typeface="Inter"/>
              </a:rPr>
              <a:t>Add a working demo of the product you've built. If your demo doesn't fit in a single slide, you can add another. (Add Product Demo Screenshot/Video Here)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g28a572948c5_0_437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a572948c5_0_1004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8a572948c5_0_1004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is an optional Slide</a:t>
            </a:r>
            <a:br>
              <a:rPr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While understanding potential revenue streams is crucial for long-term sustainability and attracting investors, it's worth noting that many successful startups in the early stages, especially in the web3 space, are pre-revenue.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slide serves as a blueprint for monetization strategy, highlighting your forward-thinking approach.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However, emphasizing revenue models may not be imperative for all hackathon pitches, especially if the primary focus is on innovation, tech feasibility, and market fit.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8a572948c5_0_1004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a572948c5_0_780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8a572948c5_0_780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Inter"/>
                <a:ea typeface="Inter"/>
                <a:cs typeface="Inter"/>
                <a:sym typeface="Inter"/>
              </a:rPr>
              <a:t>What objectives will you conquer immediately after you get the resources? Can list down a short plan of action.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g28a572948c5_0_780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b4a90ed22_0_69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8b4a90ed22_0_69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Inter"/>
                <a:ea typeface="Inter"/>
                <a:cs typeface="Inter"/>
                <a:sym typeface="Inter"/>
              </a:rPr>
              <a:t>What objectives will you conquer immediately after you get the resources? Can list down a short plan of action.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g28b4a90ed22_0_69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z="600"/>
              <a:t>‹#›</a:t>
            </a:fld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99.png"/><Relationship Id="rId13" Type="http://schemas.openxmlformats.org/officeDocument/2006/relationships/image" Target="../media/image7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9" Type="http://schemas.openxmlformats.org/officeDocument/2006/relationships/image" Target="../media/image3.png"/><Relationship Id="rId15" Type="http://schemas.openxmlformats.org/officeDocument/2006/relationships/image" Target="../media/image22.png"/><Relationship Id="rId14" Type="http://schemas.openxmlformats.org/officeDocument/2006/relationships/image" Target="../media/image16.png"/><Relationship Id="rId17" Type="http://schemas.openxmlformats.org/officeDocument/2006/relationships/image" Target="../media/image8.jpg"/><Relationship Id="rId16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39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14.png"/><Relationship Id="rId22" Type="http://schemas.openxmlformats.org/officeDocument/2006/relationships/image" Target="../media/image28.png"/><Relationship Id="rId10" Type="http://schemas.openxmlformats.org/officeDocument/2006/relationships/image" Target="../media/image21.png"/><Relationship Id="rId21" Type="http://schemas.openxmlformats.org/officeDocument/2006/relationships/image" Target="../media/image59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5" Type="http://schemas.openxmlformats.org/officeDocument/2006/relationships/image" Target="../media/image23.png"/><Relationship Id="rId14" Type="http://schemas.openxmlformats.org/officeDocument/2006/relationships/image" Target="../media/image26.png"/><Relationship Id="rId17" Type="http://schemas.openxmlformats.org/officeDocument/2006/relationships/image" Target="../media/image46.png"/><Relationship Id="rId16" Type="http://schemas.openxmlformats.org/officeDocument/2006/relationships/image" Target="../media/image76.png"/><Relationship Id="rId5" Type="http://schemas.openxmlformats.org/officeDocument/2006/relationships/image" Target="../media/image20.png"/><Relationship Id="rId19" Type="http://schemas.openxmlformats.org/officeDocument/2006/relationships/image" Target="../media/image35.png"/><Relationship Id="rId6" Type="http://schemas.openxmlformats.org/officeDocument/2006/relationships/image" Target="../media/image9.png"/><Relationship Id="rId18" Type="http://schemas.openxmlformats.org/officeDocument/2006/relationships/image" Target="../media/image24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14.png"/><Relationship Id="rId22" Type="http://schemas.openxmlformats.org/officeDocument/2006/relationships/image" Target="../media/image28.png"/><Relationship Id="rId10" Type="http://schemas.openxmlformats.org/officeDocument/2006/relationships/image" Target="../media/image21.png"/><Relationship Id="rId21" Type="http://schemas.openxmlformats.org/officeDocument/2006/relationships/image" Target="../media/image59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5" Type="http://schemas.openxmlformats.org/officeDocument/2006/relationships/image" Target="../media/image23.png"/><Relationship Id="rId14" Type="http://schemas.openxmlformats.org/officeDocument/2006/relationships/image" Target="../media/image26.png"/><Relationship Id="rId17" Type="http://schemas.openxmlformats.org/officeDocument/2006/relationships/image" Target="../media/image46.png"/><Relationship Id="rId16" Type="http://schemas.openxmlformats.org/officeDocument/2006/relationships/image" Target="../media/image76.png"/><Relationship Id="rId5" Type="http://schemas.openxmlformats.org/officeDocument/2006/relationships/image" Target="../media/image20.png"/><Relationship Id="rId19" Type="http://schemas.openxmlformats.org/officeDocument/2006/relationships/image" Target="../media/image35.png"/><Relationship Id="rId6" Type="http://schemas.openxmlformats.org/officeDocument/2006/relationships/image" Target="../media/image9.png"/><Relationship Id="rId18" Type="http://schemas.openxmlformats.org/officeDocument/2006/relationships/image" Target="../media/image24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36.png"/><Relationship Id="rId13" Type="http://schemas.openxmlformats.org/officeDocument/2006/relationships/image" Target="../media/image23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8.png"/><Relationship Id="rId4" Type="http://schemas.openxmlformats.org/officeDocument/2006/relationships/image" Target="../media/image81.png"/><Relationship Id="rId9" Type="http://schemas.openxmlformats.org/officeDocument/2006/relationships/image" Target="../media/image14.png"/><Relationship Id="rId15" Type="http://schemas.openxmlformats.org/officeDocument/2006/relationships/image" Target="../media/image63.jpg"/><Relationship Id="rId14" Type="http://schemas.openxmlformats.org/officeDocument/2006/relationships/hyperlink" Target="http://www.youtube.com/watch?v=X1i9C0_qWUI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14.png"/><Relationship Id="rId22" Type="http://schemas.openxmlformats.org/officeDocument/2006/relationships/image" Target="../media/image28.png"/><Relationship Id="rId10" Type="http://schemas.openxmlformats.org/officeDocument/2006/relationships/image" Target="../media/image21.png"/><Relationship Id="rId21" Type="http://schemas.openxmlformats.org/officeDocument/2006/relationships/image" Target="../media/image59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5" Type="http://schemas.openxmlformats.org/officeDocument/2006/relationships/image" Target="../media/image23.png"/><Relationship Id="rId14" Type="http://schemas.openxmlformats.org/officeDocument/2006/relationships/image" Target="../media/image26.png"/><Relationship Id="rId17" Type="http://schemas.openxmlformats.org/officeDocument/2006/relationships/image" Target="../media/image46.png"/><Relationship Id="rId16" Type="http://schemas.openxmlformats.org/officeDocument/2006/relationships/image" Target="../media/image75.png"/><Relationship Id="rId5" Type="http://schemas.openxmlformats.org/officeDocument/2006/relationships/image" Target="../media/image48.png"/><Relationship Id="rId19" Type="http://schemas.openxmlformats.org/officeDocument/2006/relationships/image" Target="../media/image35.png"/><Relationship Id="rId6" Type="http://schemas.openxmlformats.org/officeDocument/2006/relationships/image" Target="../media/image9.png"/><Relationship Id="rId18" Type="http://schemas.openxmlformats.org/officeDocument/2006/relationships/image" Target="../media/image24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22" Type="http://schemas.openxmlformats.org/officeDocument/2006/relationships/image" Target="../media/image96.png"/><Relationship Id="rId21" Type="http://schemas.openxmlformats.org/officeDocument/2006/relationships/image" Target="../media/image100.png"/><Relationship Id="rId24" Type="http://schemas.openxmlformats.org/officeDocument/2006/relationships/image" Target="../media/image98.png"/><Relationship Id="rId23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26" Type="http://schemas.openxmlformats.org/officeDocument/2006/relationships/image" Target="../media/image104.png"/><Relationship Id="rId25" Type="http://schemas.openxmlformats.org/officeDocument/2006/relationships/image" Target="../media/image102.png"/><Relationship Id="rId28" Type="http://schemas.openxmlformats.org/officeDocument/2006/relationships/image" Target="../media/image84.png"/><Relationship Id="rId27" Type="http://schemas.openxmlformats.org/officeDocument/2006/relationships/image" Target="../media/image9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29" Type="http://schemas.openxmlformats.org/officeDocument/2006/relationships/image" Target="../media/image90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Relationship Id="rId31" Type="http://schemas.openxmlformats.org/officeDocument/2006/relationships/image" Target="../media/image97.png"/><Relationship Id="rId30" Type="http://schemas.openxmlformats.org/officeDocument/2006/relationships/image" Target="../media/image87.png"/><Relationship Id="rId11" Type="http://schemas.openxmlformats.org/officeDocument/2006/relationships/image" Target="../media/image15.png"/><Relationship Id="rId33" Type="http://schemas.openxmlformats.org/officeDocument/2006/relationships/image" Target="../media/image94.png"/><Relationship Id="rId10" Type="http://schemas.openxmlformats.org/officeDocument/2006/relationships/image" Target="../media/image17.png"/><Relationship Id="rId32" Type="http://schemas.openxmlformats.org/officeDocument/2006/relationships/image" Target="../media/image101.png"/><Relationship Id="rId13" Type="http://schemas.openxmlformats.org/officeDocument/2006/relationships/image" Target="../media/image23.png"/><Relationship Id="rId35" Type="http://schemas.openxmlformats.org/officeDocument/2006/relationships/image" Target="../media/image103.png"/><Relationship Id="rId12" Type="http://schemas.openxmlformats.org/officeDocument/2006/relationships/image" Target="../media/image26.png"/><Relationship Id="rId34" Type="http://schemas.openxmlformats.org/officeDocument/2006/relationships/image" Target="../media/image92.png"/><Relationship Id="rId15" Type="http://schemas.openxmlformats.org/officeDocument/2006/relationships/image" Target="../media/image93.png"/><Relationship Id="rId14" Type="http://schemas.openxmlformats.org/officeDocument/2006/relationships/image" Target="../media/image82.png"/><Relationship Id="rId17" Type="http://schemas.openxmlformats.org/officeDocument/2006/relationships/image" Target="../media/image80.png"/><Relationship Id="rId16" Type="http://schemas.openxmlformats.org/officeDocument/2006/relationships/image" Target="../media/image79.png"/><Relationship Id="rId19" Type="http://schemas.openxmlformats.org/officeDocument/2006/relationships/image" Target="../media/image83.png"/><Relationship Id="rId18" Type="http://schemas.openxmlformats.org/officeDocument/2006/relationships/image" Target="../media/image8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2950"/>
            <a:ext cx="4417702" cy="590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" name="Google Shape;5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6311" y="4552950"/>
            <a:ext cx="4417693" cy="5904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1050132" y="1054894"/>
            <a:ext cx="70485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159922" y="1054894"/>
            <a:ext cx="2829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843341" y="1054894"/>
            <a:ext cx="1462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2" name="Google Shape;6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2101" y="1120359"/>
            <a:ext cx="169329" cy="34524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159922" y="1626394"/>
            <a:ext cx="2829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281974" y="1652350"/>
            <a:ext cx="2285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lang="tr" sz="2400">
                <a:solidFill>
                  <a:srgbClr val="BCB3FF"/>
                </a:solidFill>
                <a:latin typeface="Trebuchet MS"/>
                <a:ea typeface="Trebuchet MS"/>
                <a:cs typeface="Trebuchet MS"/>
                <a:sym typeface="Trebuchet MS"/>
              </a:rPr>
              <a:t>Owl</a:t>
            </a:r>
            <a:r>
              <a:rPr lang="tr" sz="2400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Card </a:t>
            </a:r>
            <a:r>
              <a:rPr lang="tr" sz="1500">
                <a:solidFill>
                  <a:srgbClr val="BCB3FF"/>
                </a:solidFill>
                <a:latin typeface="Pacifico"/>
                <a:ea typeface="Pacifico"/>
                <a:cs typeface="Pacifico"/>
                <a:sym typeface="Pacifico"/>
              </a:rPr>
              <a:t>by security</a:t>
            </a:r>
            <a:endParaRPr i="0" sz="1500" u="none" cap="none" strike="noStrike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954882" y="2274094"/>
            <a:ext cx="72390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rPr lang="t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The Solana-based ticketing platform that safeguards authenticity and simplifies resale.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rPr lang="t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Solana Based ticketing platform that helps event organizers to have low fees and resell tickets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 "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333" y="171255"/>
            <a:ext cx="355067" cy="326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7" name="Google Shape;6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932" y="558338"/>
            <a:ext cx="46900" cy="48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8" name="Google Shape;6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7798" y="559464"/>
            <a:ext cx="46546" cy="47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9" name="Google Shape;6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3814" y="558422"/>
            <a:ext cx="49095" cy="63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" name="Google Shape;70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8871" y="558422"/>
            <a:ext cx="50676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" name="Google Shape;71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7463" y="558329"/>
            <a:ext cx="29514" cy="4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2" name="Google Shape;72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0763" y="546069"/>
            <a:ext cx="30389" cy="60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" name="Google Shape;73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05700" y="558422"/>
            <a:ext cx="50676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4" name="Google Shape;74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62097" y="558422"/>
            <a:ext cx="54108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5" name="Google Shape;75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21107" y="558413"/>
            <a:ext cx="76777" cy="471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2420070" y="4159100"/>
            <a:ext cx="86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SemiBol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95897" y="186569"/>
            <a:ext cx="2930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lang="tr" sz="2400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One Liner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596675" y="698375"/>
            <a:ext cx="1421076" cy="8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476251" y="854869"/>
            <a:ext cx="45339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76251" y="854869"/>
            <a:ext cx="466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lang="t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A partner, recently, lost his physical wallet,, all his  documents are lost and our friend can be in danger.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76251" y="2064544"/>
            <a:ext cx="37101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76251" y="206454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0645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790576" y="206454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lang="tr" sz="1300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1000 millions of people  lost any kind of documents a month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76251" y="265509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65509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790576" y="265509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lang="tr" sz="1300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Its really frustrating and complicated recover all of your lost documents.</a:t>
            </a:r>
            <a:endParaRPr b="0" i="0" sz="1300" u="none" cap="none" strike="noStrike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76251" y="324564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2456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790576" y="324564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lang="tr" sz="1300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You can’t have your documents everywhere and anytime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98" name="Google Shape;9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680" y="1543050"/>
            <a:ext cx="2447928" cy="30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0" name="Google Shape;10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1" name="Google Shape;10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2" name="Google Shape;10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13" y="4998895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3" name="Google Shape;10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4" name="Google Shape;10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19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5" name="Google Shape;105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6" name="Google Shape;106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7" name="Google Shape;107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5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8" name="Google Shape;108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9" name="Google Shape;109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3931889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4" name="Google Shape;114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89" y="4754919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3931889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6" name="Google Shape;116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78" y="4776722"/>
            <a:ext cx="172934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7" name="Google Shape;117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47" y="4848783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" name="Google Shape;118;p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4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" name="Google Shape;119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87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0" name="Google Shape;120;p1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4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1" name="Google Shape;121;p1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87" y="4783931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4207231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207231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tr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tr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790576" y="206454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D1D5DB"/>
                </a:solidFill>
              </a:rPr>
              <a:t>We create an app that allows you to have a digital copy of all your documents.</a:t>
            </a:r>
            <a:endParaRPr>
              <a:solidFill>
                <a:srgbClr val="D1D5DB"/>
              </a:solidFill>
            </a:endParaRPr>
          </a:p>
        </p:txBody>
      </p:sp>
      <p:pic>
        <p:nvPicPr>
          <p:cNvPr descr=" " id="134" name="Google Shape;1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0645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476251" y="265509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36" name="Google Shape;1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65509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790576" y="255504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lang="tr" sz="1300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Safe, low cost and available on any device.</a:t>
            </a:r>
            <a:endParaRPr b="0" i="0" sz="1300" u="none" cap="none" strike="noStrike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76251" y="324564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2456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>
            <a:off x="790576" y="310284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lang="tr" sz="1300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You can upgrade your docs to NFT to make it even more safe.</a:t>
            </a:r>
            <a:endParaRPr b="0" i="0" sz="1300" u="none" cap="none" strike="noStrike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1" name="Google Shape;14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680" y="1543050"/>
            <a:ext cx="2447928" cy="30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43" name="Google Shape;14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4" name="Google Shape;14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5" name="Google Shape;14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13" y="4998895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6" name="Google Shape;14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7" name="Google Shape;147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19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8" name="Google Shape;148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9" name="Google Shape;149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0" name="Google Shape;150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5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1" name="Google Shape;151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2" name="Google Shape;152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3931889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57" name="Google Shape;157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89" y="4754919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3931889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59" name="Google Shape;159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78" y="4776722"/>
            <a:ext cx="172934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0" name="Google Shape;160;p1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47" y="4848783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1" name="Google Shape;161;p1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4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2" name="Google Shape;162;p1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87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3" name="Google Shape;163;p1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4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4" name="Google Shape;164;p1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87" y="4783931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4207231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207231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tr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tr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Solution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599375" y="606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owlcard allows to the user have him documents and identities to all places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/>
          <p:nvPr/>
        </p:nvSpPr>
        <p:spPr>
          <a:xfrm>
            <a:off x="1600201" y="1223963"/>
            <a:ext cx="59439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909890" y="395288"/>
            <a:ext cx="33195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3894202" y="395288"/>
            <a:ext cx="1350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chivo"/>
              <a:buNone/>
            </a:pPr>
            <a:r>
              <a:rPr b="0" i="0" lang="tr" sz="2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Introducing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2857381" y="728663"/>
            <a:ext cx="3424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chivo ExtraBold"/>
              <a:buNone/>
            </a:pPr>
            <a:r>
              <a:rPr lang="tr" sz="250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OwlCard </a:t>
            </a:r>
            <a:r>
              <a:rPr lang="tr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by security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81" name="Google Shape;1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3" y="4664636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2" name="Google Shape;18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4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3" name="Google Shape;18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89370"/>
            <a:ext cx="38934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4" name="Google Shape;18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5" y="4988496"/>
            <a:ext cx="41068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5" name="Google Shape;18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19" y="4988496"/>
            <a:ext cx="42391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6" name="Google Shape;186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90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7" name="Google Shape;187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6" y="4978161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8" name="Google Shape;188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88496"/>
            <a:ext cx="42391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9" name="Google Shape;189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90" y="4988496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0" name="Google Shape;190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/>
          <p:nvPr/>
        </p:nvSpPr>
        <p:spPr>
          <a:xfrm>
            <a:off x="3929509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4204848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204848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tr" sz="10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OWLCARD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tr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CKATON 2023" id="197" name="Google Shape;197;p17" title="OWLCARD SOLANA">
            <a:hlinkClick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47525" y="1176575"/>
            <a:ext cx="6635225" cy="3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/>
          <p:nvPr/>
        </p:nvSpPr>
        <p:spPr>
          <a:xfrm>
            <a:off x="476251" y="531019"/>
            <a:ext cx="45339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38201" y="148294"/>
            <a:ext cx="466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lang="tr" sz="300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Business Model</a:t>
            </a:r>
            <a:br>
              <a:rPr lang="tr" sz="300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</a:br>
            <a:r>
              <a:rPr b="0" i="0" lang="tr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Here is how we make/will make money...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476251" y="1740694"/>
            <a:ext cx="453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476251" y="1740694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571501" y="1835944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571501" y="1835944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lang="tr" sz="2400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0.01</a:t>
            </a:r>
            <a:r>
              <a:rPr b="0" i="0" lang="tr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571501" y="2169319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lang="tr" sz="1200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per subscription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2006605" y="1740694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101855" y="1835944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2101855" y="1835944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lang="tr" sz="2400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200</a:t>
            </a:r>
            <a:r>
              <a:rPr b="0" i="0" lang="tr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2101855" y="2169319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tr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3536950" y="1740694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3632200" y="1835944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3632200" y="1835944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lang="tr" sz="2400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50</a:t>
            </a:r>
            <a:r>
              <a:rPr b="0" i="0" lang="tr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3632200" y="2169319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lang="tr" sz="1200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chances of income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76251" y="2978944"/>
            <a:ext cx="5481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476251" y="2978944"/>
            <a:ext cx="54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21" name="Google Shape;2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9789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790576" y="2978944"/>
            <a:ext cx="5224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tr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Transaction Fees: Charge a </a:t>
            </a:r>
            <a:r>
              <a:rPr lang="tr" sz="1300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minimal amount to keep safe your docs.s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476251" y="3569494"/>
            <a:ext cx="54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24" name="Google Shape;2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56949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/>
          <p:nvPr/>
        </p:nvSpPr>
        <p:spPr>
          <a:xfrm>
            <a:off x="790576" y="3569494"/>
            <a:ext cx="5224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tr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Staking Rewards: </a:t>
            </a:r>
            <a:r>
              <a:rPr lang="tr" sz="1300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You can earn free subs and other thing renewing your subscription with us every month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26" name="Google Shape;22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595" y="2123963"/>
            <a:ext cx="2472335" cy="24572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28" name="Google Shape;22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9" name="Google Shape;22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0" name="Google Shape;23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08" y="4998895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1" name="Google Shape;23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1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2" name="Google Shape;23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23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3" name="Google Shape;23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4" name="Google Shape;234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5" name="Google Shape;235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9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6" name="Google Shape;236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7" name="Google Shape;237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/>
          <p:nvPr/>
        </p:nvSpPr>
        <p:spPr>
          <a:xfrm>
            <a:off x="3931894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42" name="Google Shape;242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94" y="4754919"/>
            <a:ext cx="233698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8"/>
          <p:cNvSpPr/>
          <p:nvPr/>
        </p:nvSpPr>
        <p:spPr>
          <a:xfrm>
            <a:off x="3931894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44" name="Google Shape;244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83" y="4776722"/>
            <a:ext cx="172938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5" name="Google Shape;245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52" y="4848783"/>
            <a:ext cx="76089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6" name="Google Shape;246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9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7" name="Google Shape;247;p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92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8" name="Google Shape;248;p1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9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9" name="Google Shape;249;p1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92" y="4783931"/>
            <a:ext cx="158521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4207236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4207236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tr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tr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/>
          <p:nvPr/>
        </p:nvSpPr>
        <p:spPr>
          <a:xfrm>
            <a:off x="476251" y="381000"/>
            <a:ext cx="8248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476251" y="381000"/>
            <a:ext cx="49611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tr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Where will we be next year if we win the hackathon/raise funds?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5691193" y="381000"/>
            <a:ext cx="303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63" name="Google Shape;2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64636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4" name="Google Shape;26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5" name="Google Shape;26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08" y="4989370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6" name="Google Shape;26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1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7" name="Google Shape;267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23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8" name="Google Shape;268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9" name="Google Shape;269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4" y="4978161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0" name="Google Shape;270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9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1" name="Google Shape;271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88496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2" name="Google Shape;272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/>
          <p:nvPr/>
        </p:nvSpPr>
        <p:spPr>
          <a:xfrm>
            <a:off x="3929513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77" name="Google Shape;277;p1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13" y="4745394"/>
            <a:ext cx="233698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9"/>
          <p:cNvSpPr/>
          <p:nvPr/>
        </p:nvSpPr>
        <p:spPr>
          <a:xfrm>
            <a:off x="3929513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79" name="Google Shape;279;p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901" y="4767197"/>
            <a:ext cx="172938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0" name="Google Shape;280;p1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71" y="4839258"/>
            <a:ext cx="76089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1" name="Google Shape;281;p1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8" y="4868726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2" name="Google Shape;282;p1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10" y="4818069"/>
            <a:ext cx="34910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3" name="Google Shape;283;p1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8" y="4774406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4" name="Google Shape;284;p1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10" y="4774406"/>
            <a:ext cx="158521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4204854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4204854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tr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tr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866776" y="3831580"/>
            <a:ext cx="7410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89" name="Google Shape;289;p1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66776" y="3832380"/>
            <a:ext cx="135480" cy="26903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>
            <a:off x="1002256" y="3832380"/>
            <a:ext cx="3600" cy="269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91" name="Google Shape;291;p1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06014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/>
          <p:nvPr/>
        </p:nvSpPr>
        <p:spPr>
          <a:xfrm>
            <a:off x="1668904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Q1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93" name="Google Shape;293;p1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788995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/>
          <p:nvPr/>
        </p:nvSpPr>
        <p:spPr>
          <a:xfrm>
            <a:off x="3451886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Q2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95" name="Google Shape;295;p1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571977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/>
          <p:nvPr/>
        </p:nvSpPr>
        <p:spPr>
          <a:xfrm>
            <a:off x="5234867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Q3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97" name="Google Shape;297;p1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354958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/>
          <p:nvPr/>
        </p:nvSpPr>
        <p:spPr>
          <a:xfrm>
            <a:off x="7017848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Q4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99" name="Google Shape;299;p1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8137939" y="3832380"/>
            <a:ext cx="139248" cy="26903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/>
          <p:nvPr/>
        </p:nvSpPr>
        <p:spPr>
          <a:xfrm>
            <a:off x="2947990" y="2790825"/>
            <a:ext cx="12621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01" name="Google Shape;301;p1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947990" y="2790825"/>
            <a:ext cx="1261933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"/>
          <p:cNvSpPr/>
          <p:nvPr/>
        </p:nvSpPr>
        <p:spPr>
          <a:xfrm>
            <a:off x="3095563" y="2876420"/>
            <a:ext cx="9999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Tech Optimization 🔎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03" name="Google Shape;303;p1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527835" y="3071543"/>
            <a:ext cx="102245" cy="681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/>
          <p:nvPr/>
        </p:nvSpPr>
        <p:spPr>
          <a:xfrm>
            <a:off x="3309950" y="3071550"/>
            <a:ext cx="11046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05" name="Google Shape;305;p1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09941" y="3219450"/>
            <a:ext cx="1104771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9"/>
          <p:cNvSpPr/>
          <p:nvPr/>
        </p:nvSpPr>
        <p:spPr>
          <a:xfrm>
            <a:off x="3553926" y="3214432"/>
            <a:ext cx="842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lang="tr" sz="800">
                <a:latin typeface="Archivo SemiBold"/>
                <a:ea typeface="Archivo SemiBold"/>
                <a:cs typeface="Archivo SemiBold"/>
                <a:sym typeface="Archivo SemiBold"/>
              </a:rPr>
              <a:t>Improve the interface </a:t>
            </a: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💼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07" name="Google Shape;307;p1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811203" y="3500168"/>
            <a:ext cx="102245" cy="2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/>
          <p:nvPr/>
        </p:nvSpPr>
        <p:spPr>
          <a:xfrm>
            <a:off x="6524625" y="2790827"/>
            <a:ext cx="9189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09" name="Google Shape;309;p1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24631" y="2890838"/>
            <a:ext cx="919033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/>
          <p:nvPr/>
        </p:nvSpPr>
        <p:spPr>
          <a:xfrm>
            <a:off x="6655654" y="2927595"/>
            <a:ext cx="6570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lang="tr" sz="800">
                <a:latin typeface="Archivo SemiBold"/>
                <a:ea typeface="Archivo SemiBold"/>
                <a:cs typeface="Archivo SemiBold"/>
                <a:sym typeface="Archivo SemiBold"/>
              </a:rPr>
              <a:t>Global release</a:t>
            </a: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🚀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11" name="Google Shape;311;p1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933025" y="3171555"/>
            <a:ext cx="102245" cy="65749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9"/>
          <p:cNvSpPr/>
          <p:nvPr/>
        </p:nvSpPr>
        <p:spPr>
          <a:xfrm>
            <a:off x="1343026" y="3300413"/>
            <a:ext cx="147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13" name="Google Shape;313;p1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343025" y="3096002"/>
            <a:ext cx="14757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/>
          <p:nvPr/>
        </p:nvSpPr>
        <p:spPr>
          <a:xfrm>
            <a:off x="1445179" y="3180645"/>
            <a:ext cx="1271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lang="tr" sz="800">
                <a:latin typeface="Archivo SemiBold"/>
                <a:ea typeface="Archivo SemiBold"/>
                <a:cs typeface="Archivo SemiBold"/>
                <a:sym typeface="Archivo SemiBold"/>
              </a:rPr>
              <a:t>Improve our webpage and make a better promotion.</a:t>
            </a: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 💼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15" name="Google Shape;315;p1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029757" y="3581130"/>
            <a:ext cx="102245" cy="2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/>
          <p:nvPr/>
        </p:nvSpPr>
        <p:spPr>
          <a:xfrm>
            <a:off x="5233993" y="3300413"/>
            <a:ext cx="143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17" name="Google Shape;317;p1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233993" y="3300413"/>
            <a:ext cx="1438146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/>
          <p:nvPr/>
        </p:nvSpPr>
        <p:spPr>
          <a:xfrm>
            <a:off x="5381565" y="3386007"/>
            <a:ext cx="1176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Pre-release Marketing  📺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19" name="Google Shape;319;p1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01943" y="3581130"/>
            <a:ext cx="102245" cy="2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25" name="Google Shape;3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25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476251" y="381000"/>
            <a:ext cx="49611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lang="tr" sz="3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You can try it here!</a:t>
            </a:r>
            <a:endParaRPr b="1" sz="3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691193" y="381000"/>
            <a:ext cx="303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28" name="Google Shape;3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64636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9" name="Google Shape;32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0" name="Google Shape;33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08" y="4989370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1" name="Google Shape;33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1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2" name="Google Shape;33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23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3" name="Google Shape;33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4" name="Google Shape;334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4" y="4978161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5" name="Google Shape;335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9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6" name="Google Shape;336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88496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7" name="Google Shape;337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/>
          <p:nvPr/>
        </p:nvSpPr>
        <p:spPr>
          <a:xfrm>
            <a:off x="4204854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752825" y="4854125"/>
            <a:ext cx="22797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tr" sz="10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https://twitter.com/BuhosTecno86412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tr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1002256" y="3832380"/>
            <a:ext cx="3600" cy="269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5233993" y="3300413"/>
            <a:ext cx="143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