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o+Qfh+grKZSljzgfisQ3f+HJ8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Google Shape;17;p1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1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Google Shape;37;p1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17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6" name="Google Shape;276;p2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8" name="Google Shape;298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6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03" name="Google Shape;303;p2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08" name="Google Shape;308;p2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30" name="Google Shape;330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7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Google Shape;47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Google Shape;69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Google Shape;79;p1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Google Shape;99;p1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9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3" name="Google Shape;113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5" name="Google Shape;135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6" name="Google Shape;146;p2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8" name="Google Shape;168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5" name="Google Shape;175;p22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1" name="Google Shape;181;p2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3" name="Google Shape;203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3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" name="Google Shape;212;p2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4" name="Google Shape;234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40" name="Google Shape;240;p2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5" name="Google Shape;245;p2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5" name="Google Shape;265;p2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5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71" name="Google Shape;271;p2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k.co.kr/news/culture/9924090" TargetMode="External"/><Relationship Id="rId4" Type="http://schemas.openxmlformats.org/officeDocument/2006/relationships/hyperlink" Target="https://www.dbpia.co.kr/Journal/articleDetail?nodeId=NODE09303165" TargetMode="External"/><Relationship Id="rId5" Type="http://schemas.openxmlformats.org/officeDocument/2006/relationships/hyperlink" Target="https://www.dbpia.co.kr/Journal/articleDetail?nodeId=NODE09111417" TargetMode="External"/><Relationship Id="rId6" Type="http://schemas.openxmlformats.org/officeDocument/2006/relationships/hyperlink" Target="https://www.si.re.kr/node/666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7200"/>
              <a:buFont typeface="Calibri"/>
              <a:buNone/>
            </a:pPr>
            <a:r>
              <a:rPr b="1" lang="en-US" sz="7200"/>
              <a:t>CHALLEN.GG</a:t>
            </a:r>
            <a:endParaRPr b="1" sz="7200"/>
          </a:p>
        </p:txBody>
      </p:sp>
      <p:sp>
        <p:nvSpPr>
          <p:cNvPr id="343" name="Google Shape;343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2조 </a:t>
            </a:r>
            <a:r>
              <a:rPr lang="en-US" sz="3600"/>
              <a:t>JOY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CHALLEN.GG</a:t>
            </a:r>
            <a:br>
              <a:rPr lang="en-US"/>
            </a:b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Roadworks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3" name="Google Shape;423;p10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daily 상태값 입력 및 시각화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개인별 목표 설정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실천 계획 및 값 등록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raw data -&gt; DB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사용자 추천 기능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community 그룹 생성 기능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ranking 부여, community 구현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/>
          <p:nvPr/>
        </p:nvSpPr>
        <p:spPr>
          <a:xfrm>
            <a:off x="373379" y="129540"/>
            <a:ext cx="1500515" cy="118872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318260" y="2217420"/>
            <a:ext cx="2453640" cy="3436620"/>
          </a:xfrm>
          <a:prstGeom prst="roundRect">
            <a:avLst>
              <a:gd fmla="val 16667" name="adj"/>
            </a:avLst>
          </a:prstGeom>
          <a:solidFill>
            <a:srgbClr val="FFCFCA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챌린지</a:t>
            </a: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4869180" y="2217420"/>
            <a:ext cx="2453640" cy="3436620"/>
          </a:xfrm>
          <a:prstGeom prst="roundRect">
            <a:avLst>
              <a:gd fmla="val 16667" name="adj"/>
            </a:avLst>
          </a:prstGeom>
          <a:solidFill>
            <a:srgbClr val="FFE3CE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쇼핑몰</a:t>
            </a:r>
            <a:endParaRPr/>
          </a:p>
        </p:txBody>
      </p:sp>
      <p:sp>
        <p:nvSpPr>
          <p:cNvPr id="431" name="Google Shape;431;p11"/>
          <p:cNvSpPr/>
          <p:nvPr/>
        </p:nvSpPr>
        <p:spPr>
          <a:xfrm>
            <a:off x="8420100" y="2217420"/>
            <a:ext cx="2453640" cy="3436620"/>
          </a:xfrm>
          <a:prstGeom prst="roundRect">
            <a:avLst>
              <a:gd fmla="val 16667" name="adj"/>
            </a:avLst>
          </a:prstGeom>
          <a:solidFill>
            <a:srgbClr val="DAF3EB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커뮤니티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기능 1</a:t>
            </a:r>
            <a:br>
              <a:rPr lang="en-US"/>
            </a:br>
            <a:r>
              <a:rPr lang="en-US" sz="4800"/>
              <a:t>챌린지</a:t>
            </a:r>
            <a:endParaRPr/>
          </a:p>
        </p:txBody>
      </p:sp>
      <p:pic>
        <p:nvPicPr>
          <p:cNvPr id="437" name="Google Shape;43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985" r="5271" t="0"/>
          <a:stretch/>
        </p:blipFill>
        <p:spPr>
          <a:xfrm>
            <a:off x="4783597" y="1383172"/>
            <a:ext cx="6869884" cy="408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기능 2</a:t>
            </a:r>
            <a:br>
              <a:rPr lang="en-US"/>
            </a:br>
            <a:r>
              <a:rPr lang="en-US" sz="4800"/>
              <a:t>쇼핑몰</a:t>
            </a:r>
            <a:endParaRPr/>
          </a:p>
        </p:txBody>
      </p:sp>
      <p:pic>
        <p:nvPicPr>
          <p:cNvPr id="443" name="Google Shape;44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100" y="1537407"/>
            <a:ext cx="6281738" cy="378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기능 3</a:t>
            </a:r>
            <a:br>
              <a:rPr lang="en-US"/>
            </a:br>
            <a:r>
              <a:rPr lang="en-US" sz="4800"/>
              <a:t>커뮤니티</a:t>
            </a:r>
            <a:endParaRPr/>
          </a:p>
        </p:txBody>
      </p:sp>
      <p:pic>
        <p:nvPicPr>
          <p:cNvPr id="449" name="Google Shape;44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08" y="804863"/>
            <a:ext cx="5176200" cy="5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b="1" lang="en-US" sz="4800"/>
              <a:t>Reference</a:t>
            </a:r>
            <a:endParaRPr b="1" sz="4800"/>
          </a:p>
        </p:txBody>
      </p:sp>
      <p:sp>
        <p:nvSpPr>
          <p:cNvPr id="455" name="Google Shape;455;p1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라이프 스타일의 재편…팬데믹 이후, 우리 삶의 방식</a:t>
            </a:r>
            <a:endParaRPr u="sng"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한 · 중 대학생의 라이프스타일에 따른 건강증진행위 및 운동지속 참여의사 차이에 관한 연구</a:t>
            </a:r>
            <a:endParaRPr u="sng"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리듬운동 참여노인의 라이프스타일과 지각된 가치 및 건강증진행위의 관계</a:t>
            </a:r>
            <a:endParaRPr u="sng"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젊은세대는 무엇을 하며 ‘갓생’을 살까?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"/>
          <p:cNvSpPr/>
          <p:nvPr/>
        </p:nvSpPr>
        <p:spPr>
          <a:xfrm>
            <a:off x="5036820" y="525780"/>
            <a:ext cx="6781800" cy="5791200"/>
          </a:xfrm>
          <a:prstGeom prst="roundRect">
            <a:avLst>
              <a:gd fmla="val 16667" name="adj"/>
            </a:avLst>
          </a:prstGeom>
          <a:solidFill>
            <a:srgbClr val="EFF2D7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9" name="Google Shape;349;p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CHALLEN.GG</a:t>
            </a:r>
            <a:br>
              <a:rPr lang="en-US"/>
            </a:b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Member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0" name="Google Shape;350;p2"/>
          <p:cNvSpPr/>
          <p:nvPr/>
        </p:nvSpPr>
        <p:spPr>
          <a:xfrm>
            <a:off x="5502760" y="1073934"/>
            <a:ext cx="5947118" cy="1802296"/>
          </a:xfrm>
          <a:prstGeom prst="roundRect">
            <a:avLst>
              <a:gd fmla="val 16667" name="adj"/>
            </a:avLst>
          </a:prstGeom>
          <a:solidFill>
            <a:srgbClr val="FFCFCA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1" name="Google Shape;351;p2"/>
          <p:cNvSpPr txBox="1"/>
          <p:nvPr/>
        </p:nvSpPr>
        <p:spPr>
          <a:xfrm>
            <a:off x="5640426" y="704602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2" name="Google Shape;352;p2"/>
          <p:cNvSpPr/>
          <p:nvPr/>
        </p:nvSpPr>
        <p:spPr>
          <a:xfrm>
            <a:off x="5502760" y="4146823"/>
            <a:ext cx="5947118" cy="1802296"/>
          </a:xfrm>
          <a:prstGeom prst="roundRect">
            <a:avLst>
              <a:gd fmla="val 16667" name="adj"/>
            </a:avLst>
          </a:prstGeom>
          <a:solidFill>
            <a:srgbClr val="D6E9F3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3" name="Google Shape;353;p2"/>
          <p:cNvSpPr txBox="1"/>
          <p:nvPr/>
        </p:nvSpPr>
        <p:spPr>
          <a:xfrm>
            <a:off x="5640426" y="3777491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4" name="Google Shape;354;p2"/>
          <p:cNvSpPr/>
          <p:nvPr/>
        </p:nvSpPr>
        <p:spPr>
          <a:xfrm>
            <a:off x="7840049" y="1310755"/>
            <a:ext cx="1272540" cy="1272540"/>
          </a:xfrm>
          <a:prstGeom prst="ellipse">
            <a:avLst/>
          </a:prstGeom>
          <a:solidFill>
            <a:srgbClr val="FFA096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조다솜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6624754" y="4411701"/>
            <a:ext cx="1272540" cy="1272540"/>
          </a:xfrm>
          <a:prstGeom prst="ellipse">
            <a:avLst/>
          </a:prstGeom>
          <a:solidFill>
            <a:srgbClr val="AFD4E7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김우진</a:t>
            </a:r>
            <a:endParaRPr/>
          </a:p>
        </p:txBody>
      </p:sp>
      <p:grpSp>
        <p:nvGrpSpPr>
          <p:cNvPr id="356" name="Google Shape;356;p2"/>
          <p:cNvGrpSpPr/>
          <p:nvPr/>
        </p:nvGrpSpPr>
        <p:grpSpPr>
          <a:xfrm>
            <a:off x="5868213" y="1299553"/>
            <a:ext cx="1272540" cy="1272540"/>
            <a:chOff x="5868213" y="1272540"/>
            <a:chExt cx="1272540" cy="1272540"/>
          </a:xfrm>
        </p:grpSpPr>
        <p:sp>
          <p:nvSpPr>
            <p:cNvPr id="357" name="Google Shape;357;p2"/>
            <p:cNvSpPr/>
            <p:nvPr/>
          </p:nvSpPr>
          <p:spPr>
            <a:xfrm>
              <a:off x="5868213" y="1272540"/>
              <a:ext cx="1272540" cy="1272540"/>
            </a:xfrm>
            <a:prstGeom prst="ellipse">
              <a:avLst/>
            </a:prstGeom>
            <a:solidFill>
              <a:srgbClr val="FFA096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김진영</a:t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624754" y="1476323"/>
              <a:ext cx="238177" cy="238177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15875">
              <a:solidFill>
                <a:srgbClr val="630A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59" name="Google Shape;359;p2"/>
          <p:cNvSpPr/>
          <p:nvPr/>
        </p:nvSpPr>
        <p:spPr>
          <a:xfrm>
            <a:off x="9811885" y="1310755"/>
            <a:ext cx="1272540" cy="1272540"/>
          </a:xfrm>
          <a:prstGeom prst="ellipse">
            <a:avLst/>
          </a:prstGeom>
          <a:solidFill>
            <a:srgbClr val="FFA096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차민성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2"/>
          <p:cNvSpPr/>
          <p:nvPr/>
        </p:nvSpPr>
        <p:spPr>
          <a:xfrm>
            <a:off x="9037316" y="4411701"/>
            <a:ext cx="1272540" cy="1272540"/>
          </a:xfrm>
          <a:prstGeom prst="ellipse">
            <a:avLst/>
          </a:prstGeom>
          <a:solidFill>
            <a:srgbClr val="AFD4E7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박석원</a:t>
            </a:r>
            <a:endParaRPr/>
          </a:p>
        </p:txBody>
      </p:sp>
      <p:sp>
        <p:nvSpPr>
          <p:cNvPr id="361" name="Google Shape;361;p2"/>
          <p:cNvSpPr/>
          <p:nvPr/>
        </p:nvSpPr>
        <p:spPr>
          <a:xfrm>
            <a:off x="7523617" y="2609405"/>
            <a:ext cx="1777216" cy="1777216"/>
          </a:xfrm>
          <a:prstGeom prst="smileyFace">
            <a:avLst>
              <a:gd fmla="val 4653" name="adj"/>
            </a:avLst>
          </a:prstGeom>
          <a:solidFill>
            <a:srgbClr val="F2F2F2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JOY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CHALLEN.GG</a:t>
            </a:r>
            <a:br>
              <a:rPr lang="en-US"/>
            </a:br>
            <a:r>
              <a:rPr lang="en-US"/>
              <a:t>목차</a:t>
            </a:r>
            <a:endParaRPr/>
          </a:p>
        </p:txBody>
      </p:sp>
      <p:sp>
        <p:nvSpPr>
          <p:cNvPr id="367" name="Google Shape;367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Member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Intro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Architecture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Functions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Reference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3" name="Google Shape;373;p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/>
          <p:nvPr/>
        </p:nvSpPr>
        <p:spPr>
          <a:xfrm>
            <a:off x="373379" y="129540"/>
            <a:ext cx="1500515" cy="118872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Intro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p5"/>
          <p:cNvSpPr txBox="1"/>
          <p:nvPr>
            <p:ph idx="4294967295" type="body"/>
          </p:nvPr>
        </p:nvSpPr>
        <p:spPr>
          <a:xfrm>
            <a:off x="2240280" y="497539"/>
            <a:ext cx="9144738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>
                <a:solidFill>
                  <a:schemeClr val="dk1"/>
                </a:solidFill>
              </a:rPr>
              <a:t>팬데믹 이후의 트렌드: 건강한 라이프스타일 추구</a:t>
            </a:r>
            <a:endParaRPr sz="2000">
              <a:solidFill>
                <a:schemeClr val="dk1"/>
              </a:solidFill>
            </a:endParaRPr>
          </a:p>
          <a:p>
            <a:pPr indent="-88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>
                <a:solidFill>
                  <a:schemeClr val="dk1"/>
                </a:solidFill>
              </a:rPr>
              <a:t>건강한 삶 유지 및 증진을 위한 여러 </a:t>
            </a:r>
            <a:r>
              <a:rPr b="1" lang="en-US" sz="2000">
                <a:solidFill>
                  <a:schemeClr val="dk1"/>
                </a:solidFill>
              </a:rPr>
              <a:t>운동</a:t>
            </a:r>
            <a:r>
              <a:rPr lang="en-US" sz="2000">
                <a:solidFill>
                  <a:schemeClr val="dk1"/>
                </a:solidFill>
              </a:rPr>
              <a:t> 활동들이 부각</a:t>
            </a:r>
            <a:endParaRPr sz="2000">
              <a:solidFill>
                <a:schemeClr val="dk1"/>
              </a:solidFill>
            </a:endParaRPr>
          </a:p>
          <a:p>
            <a:pPr indent="-88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현대인들의 건강한 삶 활성화 및 운동 욕구를 촉진시키는 </a:t>
            </a:r>
            <a:b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목표 달성 및 커뮤니티형 건강관리 어플리케이션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solidFill>
                  <a:srgbClr val="FF0000"/>
                </a:solidFill>
              </a:rPr>
              <a:t>‘</a:t>
            </a:r>
            <a:r>
              <a:rPr b="1" lang="en-US" sz="4000">
                <a:solidFill>
                  <a:srgbClr val="FF0000"/>
                </a:solidFill>
              </a:rPr>
              <a:t>CHALLEN.GG</a:t>
            </a:r>
            <a:r>
              <a:rPr lang="en-US" sz="4000">
                <a:solidFill>
                  <a:srgbClr val="FF0000"/>
                </a:solidFill>
              </a:rPr>
              <a:t>’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"/>
          <p:cNvSpPr txBox="1"/>
          <p:nvPr>
            <p:ph type="title"/>
          </p:nvPr>
        </p:nvSpPr>
        <p:spPr>
          <a:xfrm>
            <a:off x="3253740" y="2074730"/>
            <a:ext cx="5671176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Architecture / Stack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6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"/>
          <p:cNvSpPr/>
          <p:nvPr/>
        </p:nvSpPr>
        <p:spPr>
          <a:xfrm>
            <a:off x="373379" y="129540"/>
            <a:ext cx="1500515" cy="118872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Architecture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react - izy.codes" id="391" name="Google Shape;391;p7"/>
          <p:cNvPicPr preferRelativeResize="0"/>
          <p:nvPr/>
        </p:nvPicPr>
        <p:blipFill rotWithShape="1">
          <a:blip r:embed="rId3">
            <a:alphaModFix/>
          </a:blip>
          <a:srcRect b="0" l="17146" r="17146" t="0"/>
          <a:stretch/>
        </p:blipFill>
        <p:spPr>
          <a:xfrm>
            <a:off x="4255849" y="219970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용자 윤곽선" id="392" name="Google Shape;3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020" y="2199709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"/>
          <p:cNvSpPr txBox="1"/>
          <p:nvPr/>
        </p:nvSpPr>
        <p:spPr>
          <a:xfrm>
            <a:off x="2276639" y="3153555"/>
            <a:ext cx="691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 Best Practices to Secure Your Node.js Application in Production | by  Afser Ali | Medium" id="394" name="Google Shape;3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5909" y="219970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 리뷰" id="395" name="Google Shape;3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5909" y="4361699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"/>
          <p:cNvSpPr txBox="1"/>
          <p:nvPr/>
        </p:nvSpPr>
        <p:spPr>
          <a:xfrm>
            <a:off x="4302654" y="3153555"/>
            <a:ext cx="1014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"/>
          <p:cNvSpPr txBox="1"/>
          <p:nvPr/>
        </p:nvSpPr>
        <p:spPr>
          <a:xfrm>
            <a:off x="7711997" y="3200215"/>
            <a:ext cx="947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7670800" y="5500211"/>
            <a:ext cx="1030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>
            <a:off x="1449610" y="1686490"/>
            <a:ext cx="4564380" cy="243593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3281997" y="1169355"/>
            <a:ext cx="899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6355080" y="1686490"/>
            <a:ext cx="3771900" cy="4439989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7"/>
          <p:cNvSpPr txBox="1"/>
          <p:nvPr/>
        </p:nvSpPr>
        <p:spPr>
          <a:xfrm>
            <a:off x="7449970" y="1169355"/>
            <a:ext cx="14718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7"/>
          <p:cNvCxnSpPr>
            <a:endCxn id="391" idx="1"/>
          </p:cNvCxnSpPr>
          <p:nvPr/>
        </p:nvCxnSpPr>
        <p:spPr>
          <a:xfrm>
            <a:off x="3144949" y="2739709"/>
            <a:ext cx="111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4" name="Google Shape;404;p7"/>
          <p:cNvCxnSpPr>
            <a:stCxn id="391" idx="3"/>
            <a:endCxn id="394" idx="1"/>
          </p:cNvCxnSpPr>
          <p:nvPr/>
        </p:nvCxnSpPr>
        <p:spPr>
          <a:xfrm>
            <a:off x="5335849" y="2739709"/>
            <a:ext cx="23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5" name="Google Shape;405;p7"/>
          <p:cNvCxnSpPr>
            <a:stCxn id="395" idx="0"/>
            <a:endCxn id="397" idx="2"/>
          </p:cNvCxnSpPr>
          <p:nvPr/>
        </p:nvCxnSpPr>
        <p:spPr>
          <a:xfrm rot="10800000">
            <a:off x="8185909" y="3569399"/>
            <a:ext cx="0" cy="7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3600"/>
              <a:t>CHALLEN.GG</a:t>
            </a:r>
            <a:br>
              <a:rPr lang="en-US"/>
            </a:b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Stack</a:t>
            </a:r>
            <a:endParaRPr sz="4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1" name="Google Shape;411;p8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FE: HTML/CSS, React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BE: Node.js, MySQL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UI/UX: Figma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Common: GitHub, Slack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"/>
          <p:cNvSpPr txBox="1"/>
          <p:nvPr>
            <p:ph type="title"/>
          </p:nvPr>
        </p:nvSpPr>
        <p:spPr>
          <a:xfrm>
            <a:off x="3253740" y="2074730"/>
            <a:ext cx="5671176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US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7" name="Google Shape;417;p9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CHALLEN.GG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아틀라스">
  <a:themeElements>
    <a:clrScheme name="아틀라스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2024-05-03T00:55:37Z</dcterms:created>
  <dc:creator>6706</dc:creator>
</cp:coreProperties>
</file>