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5Im32ls1riRPb4Fk9FQkzqk6H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1" y="0"/>
            <a:ext cx="12265891" cy="1209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헤더 </a:t>
            </a:r>
            <a:r>
              <a:rPr lang="ko-KR" sz="2400"/>
              <a:t>로그인{로그아웃}/{회원가입}/챌린지/게시글/마이페이지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483272" y="1209963"/>
            <a:ext cx="1708727" cy="564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-1" y="1209889"/>
            <a:ext cx="10483200" cy="4438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>
                <a:solidFill>
                  <a:schemeClr val="dk1"/>
                </a:solidFill>
                <a:highlight>
                  <a:srgbClr val="FFFFFF"/>
                </a:highlight>
              </a:rPr>
              <a:t>jyk41993@gmail.com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06600" y="1378478"/>
            <a:ext cx="2280300" cy="179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탑 3 챌린지 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-2" y="5648036"/>
            <a:ext cx="12192001" cy="1209964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642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푸터: 업체정보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0483271" y="1209962"/>
            <a:ext cx="1708729" cy="4438073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20461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수익성창출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2" y="-1"/>
            <a:ext cx="2032002" cy="34174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1번페이지:홈(웹)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724150" y="1378525"/>
            <a:ext cx="2280300" cy="179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탑 3 챌린지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206600" y="3230200"/>
            <a:ext cx="2280300" cy="2037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탑 3 챌린지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724150" y="3230200"/>
            <a:ext cx="2280300" cy="2020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탑 3 챌린지 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5293325" y="1378475"/>
            <a:ext cx="2280300" cy="1737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운동추천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7862488" y="3349762"/>
            <a:ext cx="2280300" cy="179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운동추천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7862488" y="1431700"/>
            <a:ext cx="2280300" cy="179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운동추천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5344938" y="3230200"/>
            <a:ext cx="2280300" cy="1798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운동추천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-1" y="0"/>
            <a:ext cx="4051301" cy="1209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헤더 三</a:t>
            </a:r>
            <a:endParaRPr/>
          </a:p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10483272" y="1209963"/>
            <a:ext cx="1708727" cy="564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-1" y="1209964"/>
            <a:ext cx="10483273" cy="443807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-2" y="1209962"/>
            <a:ext cx="3886201" cy="259195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오늘의 탑 3 챌린지 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-1" y="5648036"/>
            <a:ext cx="4051301" cy="1209964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642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푸터: 업체정보 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0483271" y="1209962"/>
            <a:ext cx="1708729" cy="4438073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20461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수익성창출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-2" y="-1"/>
            <a:ext cx="2374901" cy="34174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1번페이지:홈(앱)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886199" y="12031"/>
            <a:ext cx="8305800" cy="685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886199" y="-1"/>
            <a:ext cx="926433" cy="684597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챌린지/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77518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2024-04-30T03:36:29Z</dcterms:created>
  <dc:creator>oon</dc:creator>
</cp:coreProperties>
</file>