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sldIdLst>
    <p:sldId id="256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6"/>
    <p:restoredTop sz="96405"/>
  </p:normalViewPr>
  <p:slideViewPr>
    <p:cSldViewPr snapToGrid="0" snapToObjects="1">
      <p:cViewPr varScale="1">
        <p:scale>
          <a:sx n="229" d="100"/>
          <a:sy n="229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6A7B-4A8E-154A-9307-A8A3F7C12EC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18D7-F4F7-AF45-9938-ADE20F28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2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6A7B-4A8E-154A-9307-A8A3F7C12EC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18D7-F4F7-AF45-9938-ADE20F28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6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6A7B-4A8E-154A-9307-A8A3F7C12EC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18D7-F4F7-AF45-9938-ADE20F28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94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6A7B-4A8E-154A-9307-A8A3F7C12EC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18D7-F4F7-AF45-9938-ADE20F2812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893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6A7B-4A8E-154A-9307-A8A3F7C12EC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18D7-F4F7-AF45-9938-ADE20F28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81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6A7B-4A8E-154A-9307-A8A3F7C12EC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18D7-F4F7-AF45-9938-ADE20F28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26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6A7B-4A8E-154A-9307-A8A3F7C12EC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18D7-F4F7-AF45-9938-ADE20F28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22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6A7B-4A8E-154A-9307-A8A3F7C12EC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18D7-F4F7-AF45-9938-ADE20F28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00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6A7B-4A8E-154A-9307-A8A3F7C12EC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18D7-F4F7-AF45-9938-ADE20F28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3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6A7B-4A8E-154A-9307-A8A3F7C12EC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18D7-F4F7-AF45-9938-ADE20F28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2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6A7B-4A8E-154A-9307-A8A3F7C12EC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18D7-F4F7-AF45-9938-ADE20F28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6A7B-4A8E-154A-9307-A8A3F7C12EC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18D7-F4F7-AF45-9938-ADE20F28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3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6A7B-4A8E-154A-9307-A8A3F7C12EC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18D7-F4F7-AF45-9938-ADE20F28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6A7B-4A8E-154A-9307-A8A3F7C12EC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18D7-F4F7-AF45-9938-ADE20F28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0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6A7B-4A8E-154A-9307-A8A3F7C12EC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18D7-F4F7-AF45-9938-ADE20F28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2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6A7B-4A8E-154A-9307-A8A3F7C12EC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18D7-F4F7-AF45-9938-ADE20F28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7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6A7B-4A8E-154A-9307-A8A3F7C12EC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C18D7-F4F7-AF45-9938-ADE20F28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1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FF96A7B-4A8E-154A-9307-A8A3F7C12EC2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C18D7-F4F7-AF45-9938-ADE20F28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71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49CE-6283-604A-A954-16C95B59D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9812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Angular Evaluation Requirement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54BAA-C77C-CE40-BB5D-830EC24C8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David Dong</a:t>
            </a:r>
          </a:p>
        </p:txBody>
      </p:sp>
    </p:spTree>
    <p:extLst>
      <p:ext uri="{BB962C8B-B14F-4D97-AF65-F5344CB8AC3E}">
        <p14:creationId xmlns:p14="http://schemas.microsoft.com/office/powerpoint/2010/main" val="146901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72F9-971D-D04C-9220-AA5CB137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42" y="856033"/>
            <a:ext cx="10813881" cy="55739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Build a full stack Application including following concept: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can login and logout to the application. (authentication)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 user Role can visit diff pages. (authorization)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 can do the CRUD for the users.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can do some main function on the website only if he/she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72F9-971D-D04C-9220-AA5CB137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80936"/>
            <a:ext cx="3761327" cy="55739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Front End: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lazyloading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routeguard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reactive form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dynamic 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httpintercepter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Angular Material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2C974A-6913-594A-9D66-11025AA8F573}"/>
              </a:ext>
            </a:extLst>
          </p:cNvPr>
          <p:cNvSpPr txBox="1">
            <a:spLocks/>
          </p:cNvSpPr>
          <p:nvPr/>
        </p:nvSpPr>
        <p:spPr>
          <a:xfrm>
            <a:off x="5739353" y="680936"/>
            <a:ext cx="3761327" cy="557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Back End: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Restful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JWT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Store data in database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Font typeface="Wingdings 3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5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8484-4F3B-5D43-9761-EDAE9E6D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Deadline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64BAA-219E-3642-AD5E-712D9F38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Aug</a:t>
            </a:r>
            <a:r>
              <a:rPr lang="zh-CN" altLang="en-US" dirty="0"/>
              <a:t> </a:t>
            </a:r>
            <a:r>
              <a:rPr lang="en-US" altLang="zh-CN" dirty="0"/>
              <a:t>16</a:t>
            </a:r>
            <a:r>
              <a:rPr lang="zh-CN" altLang="en-US" dirty="0"/>
              <a:t> </a:t>
            </a:r>
            <a:r>
              <a:rPr lang="en-US" altLang="zh-CN" dirty="0"/>
              <a:t>~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21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{C62756D9-4461-1640-97A6-0C654672FEAE}tf10001062</Template>
  <TotalTime>15067</TotalTime>
  <Words>101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Angular Evaluation Requirement List</vt:lpstr>
      <vt:lpstr>PowerPoint Presentation</vt:lpstr>
      <vt:lpstr>PowerPoint Presentation</vt:lpstr>
      <vt:lpstr>Deadline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Evaluation Requirement List</dc:title>
  <dc:creator>Microsoft Office User</dc:creator>
  <cp:lastModifiedBy>Microsoft Office User</cp:lastModifiedBy>
  <cp:revision>12</cp:revision>
  <dcterms:created xsi:type="dcterms:W3CDTF">2021-07-14T13:38:39Z</dcterms:created>
  <dcterms:modified xsi:type="dcterms:W3CDTF">2021-07-26T18:15:22Z</dcterms:modified>
</cp:coreProperties>
</file>