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6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50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8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7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1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4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96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5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0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3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21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88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3816-F58C-4F75-B81D-73CCD2B953ED}" type="datetimeFigureOut">
              <a:rPr lang="zh-CN" altLang="en-US" smtClean="0"/>
              <a:t>2020-12-8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D2708-E426-42E4-BD32-64538D6C0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84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子网划分与路由器配置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24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实验环境：</a:t>
            </a:r>
            <a:r>
              <a:rPr lang="en-US" altLang="zh-CN" dirty="0" smtClean="0"/>
              <a:t>packet  tracer</a:t>
            </a:r>
          </a:p>
          <a:p>
            <a:r>
              <a:rPr lang="en-US" altLang="zh-CN" dirty="0"/>
              <a:t>3</a:t>
            </a:r>
            <a:r>
              <a:rPr lang="zh-CN" altLang="en-US" dirty="0" smtClean="0"/>
              <a:t>台路由器</a:t>
            </a:r>
            <a:r>
              <a:rPr lang="en-US" altLang="zh-CN" dirty="0" smtClean="0"/>
              <a:t>,3</a:t>
            </a:r>
            <a:r>
              <a:rPr lang="zh-CN" altLang="en-US" dirty="0" smtClean="0"/>
              <a:t>台交换机，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台计算机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内容：</a:t>
            </a:r>
            <a:endParaRPr lang="en-US" altLang="zh-CN" dirty="0" smtClean="0"/>
          </a:p>
          <a:p>
            <a:r>
              <a:rPr lang="en-US" altLang="zh-CN" dirty="0" smtClean="0"/>
              <a:t>1.IP</a:t>
            </a:r>
            <a:r>
              <a:rPr lang="zh-CN" altLang="en-US" dirty="0" smtClean="0"/>
              <a:t>地址划分，</a:t>
            </a:r>
            <a:r>
              <a:rPr lang="en-US" altLang="zh-CN" dirty="0" smtClean="0"/>
              <a:t>172.16.0.0/21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为路由器</a:t>
            </a:r>
            <a:r>
              <a:rPr lang="zh-CN" altLang="en-US" smtClean="0"/>
              <a:t>的每个端口、每台计算机</a:t>
            </a:r>
            <a:r>
              <a:rPr lang="zh-CN" altLang="en-US" dirty="0" smtClean="0"/>
              <a:t>分配并配置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地址；</a:t>
            </a:r>
            <a:endParaRPr lang="en-US" altLang="zh-CN" dirty="0" smtClean="0"/>
          </a:p>
          <a:p>
            <a:r>
              <a:rPr lang="en-US" altLang="zh-CN" dirty="0" smtClean="0"/>
              <a:t>3. </a:t>
            </a:r>
            <a:r>
              <a:rPr lang="zh-CN" altLang="en-US" dirty="0" smtClean="0"/>
              <a:t>配置</a:t>
            </a:r>
            <a:r>
              <a:rPr lang="en-US" altLang="zh-CN" dirty="0" smtClean="0"/>
              <a:t>RIP</a:t>
            </a:r>
            <a:r>
              <a:rPr lang="zh-CN" altLang="en-US" dirty="0" smtClean="0"/>
              <a:t>路由选择协议；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zh-CN" altLang="en-US" dirty="0" smtClean="0"/>
              <a:t>检查路由表，查看内容是否完整；</a:t>
            </a:r>
            <a:endParaRPr lang="en-US" altLang="zh-CN" dirty="0" smtClean="0"/>
          </a:p>
          <a:p>
            <a:r>
              <a:rPr lang="en-US" altLang="zh-CN" dirty="0" smtClean="0"/>
              <a:t>5. </a:t>
            </a:r>
            <a:r>
              <a:rPr lang="zh-CN" altLang="en-US" dirty="0" smtClean="0"/>
              <a:t>计算机之间进行连通性测试。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234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74</Words>
  <Application>Microsoft Office PowerPoint</Application>
  <PresentationFormat>全屏显示(4:3)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主题​​</vt:lpstr>
      <vt:lpstr>实验二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</dc:title>
  <dc:creator>Users</dc:creator>
  <cp:lastModifiedBy>Users</cp:lastModifiedBy>
  <cp:revision>1</cp:revision>
  <dcterms:created xsi:type="dcterms:W3CDTF">2020-12-08T06:02:42Z</dcterms:created>
  <dcterms:modified xsi:type="dcterms:W3CDTF">2020-12-08T06:07:26Z</dcterms:modified>
</cp:coreProperties>
</file>