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75F3-2C1E-4BBC-8E0D-5D71948F0A33}" type="datetimeFigureOut">
              <a:rPr lang="zh-CN" altLang="en-US" smtClean="0"/>
              <a:t>2020-12-15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6223-5004-4E80-BDBB-BB371D511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75F3-2C1E-4BBC-8E0D-5D71948F0A33}" type="datetimeFigureOut">
              <a:rPr lang="zh-CN" altLang="en-US" smtClean="0"/>
              <a:t>2020-12-15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6223-5004-4E80-BDBB-BB371D511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6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75F3-2C1E-4BBC-8E0D-5D71948F0A33}" type="datetimeFigureOut">
              <a:rPr lang="zh-CN" altLang="en-US" smtClean="0"/>
              <a:t>2020-12-15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6223-5004-4E80-BDBB-BB371D511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75F3-2C1E-4BBC-8E0D-5D71948F0A33}" type="datetimeFigureOut">
              <a:rPr lang="zh-CN" altLang="en-US" smtClean="0"/>
              <a:t>2020-12-15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6223-5004-4E80-BDBB-BB371D511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7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75F3-2C1E-4BBC-8E0D-5D71948F0A33}" type="datetimeFigureOut">
              <a:rPr lang="zh-CN" altLang="en-US" smtClean="0"/>
              <a:t>2020-12-15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6223-5004-4E80-BDBB-BB371D511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6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75F3-2C1E-4BBC-8E0D-5D71948F0A33}" type="datetimeFigureOut">
              <a:rPr lang="zh-CN" altLang="en-US" smtClean="0"/>
              <a:t>2020-12-15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6223-5004-4E80-BDBB-BB371D511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7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75F3-2C1E-4BBC-8E0D-5D71948F0A33}" type="datetimeFigureOut">
              <a:rPr lang="zh-CN" altLang="en-US" smtClean="0"/>
              <a:t>2020-12-15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6223-5004-4E80-BDBB-BB371D511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75F3-2C1E-4BBC-8E0D-5D71948F0A33}" type="datetimeFigureOut">
              <a:rPr lang="zh-CN" altLang="en-US" smtClean="0"/>
              <a:t>2020-12-15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6223-5004-4E80-BDBB-BB371D511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75F3-2C1E-4BBC-8E0D-5D71948F0A33}" type="datetimeFigureOut">
              <a:rPr lang="zh-CN" altLang="en-US" smtClean="0"/>
              <a:t>2020-12-15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6223-5004-4E80-BDBB-BB371D511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75F3-2C1E-4BBC-8E0D-5D71948F0A33}" type="datetimeFigureOut">
              <a:rPr lang="zh-CN" altLang="en-US" smtClean="0"/>
              <a:t>2020-12-15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6223-5004-4E80-BDBB-BB371D511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75F3-2C1E-4BBC-8E0D-5D71948F0A33}" type="datetimeFigureOut">
              <a:rPr lang="zh-CN" altLang="en-US" smtClean="0"/>
              <a:t>2020-12-15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6223-5004-4E80-BDBB-BB371D511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1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75F3-2C1E-4BBC-8E0D-5D71948F0A33}" type="datetimeFigureOut">
              <a:rPr lang="zh-CN" altLang="en-US" smtClean="0"/>
              <a:t>2020-12-15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6223-5004-4E80-BDBB-BB371D511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8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实验三  以太网和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协议分析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78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环境：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协议分析器</a:t>
            </a:r>
            <a:endParaRPr lang="en-US" altLang="zh-CN" dirty="0" smtClean="0"/>
          </a:p>
          <a:p>
            <a:r>
              <a:rPr lang="zh-CN" altLang="en-US" dirty="0"/>
              <a:t>混杂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实验内容：</a:t>
            </a:r>
            <a:endParaRPr lang="en-US" altLang="zh-CN" dirty="0" smtClean="0"/>
          </a:p>
          <a:p>
            <a:r>
              <a:rPr lang="en-US" altLang="zh-CN" dirty="0" smtClean="0"/>
              <a:t>   ARP</a:t>
            </a:r>
            <a:r>
              <a:rPr lang="zh-CN" altLang="en-US" dirty="0" smtClean="0"/>
              <a:t>协议分析</a:t>
            </a:r>
            <a:endParaRPr lang="en-US" altLang="zh-CN" dirty="0" smtClean="0"/>
          </a:p>
          <a:p>
            <a:r>
              <a:rPr lang="en-US" altLang="zh-CN" dirty="0" smtClean="0"/>
              <a:t>  IP</a:t>
            </a:r>
            <a:r>
              <a:rPr lang="zh-CN" altLang="en-US" dirty="0" smtClean="0"/>
              <a:t>协议分析</a:t>
            </a:r>
            <a:endParaRPr lang="en-US" altLang="zh-CN" dirty="0" smtClean="0"/>
          </a:p>
          <a:p>
            <a:r>
              <a:rPr lang="zh-CN" altLang="en-US" dirty="0" smtClean="0"/>
              <a:t>  以太网帧格式分析</a:t>
            </a:r>
            <a:endParaRPr lang="en-US" altLang="zh-CN" dirty="0" smtClean="0"/>
          </a:p>
          <a:p>
            <a:r>
              <a:rPr lang="en-US" altLang="zh-CN" dirty="0" smtClean="0"/>
              <a:t> ICMP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ehco</a:t>
            </a:r>
            <a:r>
              <a:rPr lang="en-US" altLang="zh-CN" dirty="0" smtClean="0"/>
              <a:t> </a:t>
            </a:r>
            <a:r>
              <a:rPr lang="zh-CN" altLang="en-US" dirty="0" smtClean="0"/>
              <a:t>信息包分析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ping  </a:t>
            </a:r>
            <a:r>
              <a:rPr lang="zh-CN" altLang="en-US" dirty="0" smtClean="0"/>
              <a:t>。</a:t>
            </a:r>
            <a:r>
              <a:rPr lang="en-US" altLang="zh-CN" dirty="0" smtClean="0"/>
              <a:t>0.0.0.0    </a:t>
            </a:r>
            <a:r>
              <a:rPr lang="en-US" altLang="zh-CN" dirty="0" err="1" smtClean="0"/>
              <a:t>arp</a:t>
            </a:r>
            <a:r>
              <a:rPr lang="en-US" altLang="zh-CN" dirty="0" smtClean="0"/>
              <a:t> -a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87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实验三  以太网和ARP协议分析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  以太网和ARP协议分析</dc:title>
  <dc:creator>Users</dc:creator>
  <cp:lastModifiedBy>Users</cp:lastModifiedBy>
  <cp:revision>2</cp:revision>
  <dcterms:created xsi:type="dcterms:W3CDTF">2020-12-15T06:21:53Z</dcterms:created>
  <dcterms:modified xsi:type="dcterms:W3CDTF">2020-12-15T06:39:17Z</dcterms:modified>
</cp:coreProperties>
</file>